
<file path=[Content_Types].xml><?xml version="1.0" encoding="utf-8"?>
<Types xmlns="http://schemas.openxmlformats.org/package/2006/content-types">
  <Default Extension="tmp" ContentType="image/png"/>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9"/>
  </p:notesMasterIdLst>
  <p:handoutMasterIdLst>
    <p:handoutMasterId r:id="rId20"/>
  </p:handoutMasterIdLst>
  <p:sldIdLst>
    <p:sldId id="266" r:id="rId2"/>
    <p:sldId id="267" r:id="rId3"/>
    <p:sldId id="269" r:id="rId4"/>
    <p:sldId id="268" r:id="rId5"/>
    <p:sldId id="270" r:id="rId6"/>
    <p:sldId id="271" r:id="rId7"/>
    <p:sldId id="262" r:id="rId8"/>
    <p:sldId id="272" r:id="rId9"/>
    <p:sldId id="273" r:id="rId10"/>
    <p:sldId id="276" r:id="rId11"/>
    <p:sldId id="274" r:id="rId12"/>
    <p:sldId id="277" r:id="rId13"/>
    <p:sldId id="278" r:id="rId14"/>
    <p:sldId id="279" r:id="rId15"/>
    <p:sldId id="282" r:id="rId16"/>
    <p:sldId id="283" r:id="rId17"/>
    <p:sldId id="275" r:id="rId18"/>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1" autoAdjust="0"/>
    <p:restoredTop sz="94660"/>
  </p:normalViewPr>
  <p:slideViewPr>
    <p:cSldViewPr>
      <p:cViewPr varScale="1">
        <p:scale>
          <a:sx n="60" d="100"/>
          <a:sy n="60" d="100"/>
        </p:scale>
        <p:origin x="-82" y="-4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E7D018D-748F-47BF-843A-40349A141CAC}" type="datetimeFigureOut">
              <a:rPr lang="en-US" smtClean="0"/>
              <a:pPr/>
              <a:t>11/26/2018</a:t>
            </a:fld>
            <a:endParaRPr lang="en-US" dirty="0"/>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04AC5213-BACC-41AB-9B61-B40CF6C5296E}" type="slidenum">
              <a:rPr lang="en-US" smtClean="0"/>
              <a:pPr/>
              <a:t>‹#›</a:t>
            </a:fld>
            <a:endParaRPr lang="en-US" dirty="0"/>
          </a:p>
        </p:txBody>
      </p:sp>
    </p:spTree>
    <p:extLst>
      <p:ext uri="{BB962C8B-B14F-4D97-AF65-F5344CB8AC3E}">
        <p14:creationId xmlns:p14="http://schemas.microsoft.com/office/powerpoint/2010/main" val="1841196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dirty="0"/>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23E9B8FB-2ABD-42C9-A6DA-A6789EAF441D}" type="datetimeFigureOut">
              <a:rPr lang="en-US" smtClean="0"/>
              <a:pPr/>
              <a:t>11/26/2018</a:t>
            </a:fld>
            <a:endParaRPr lang="en-US" dirty="0"/>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en-US" dirty="0"/>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dirty="0"/>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BE2A7042-DEED-4AA1-9E89-4A16B2572577}" type="slidenum">
              <a:rPr lang="en-US" smtClean="0"/>
              <a:pPr/>
              <a:t>‹#›</a:t>
            </a:fld>
            <a:endParaRPr lang="en-US" dirty="0"/>
          </a:p>
        </p:txBody>
      </p:sp>
    </p:spTree>
    <p:extLst>
      <p:ext uri="{BB962C8B-B14F-4D97-AF65-F5344CB8AC3E}">
        <p14:creationId xmlns:p14="http://schemas.microsoft.com/office/powerpoint/2010/main" val="1845410332"/>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E2A7042-DEED-4AA1-9E89-4A16B2572577}"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dirty="0"/>
          </a:p>
        </p:txBody>
      </p:sp>
      <p:sp>
        <p:nvSpPr>
          <p:cNvPr id="4" name="Rectangle 4"/>
          <p:cNvSpPr>
            <a:spLocks noGrp="1"/>
          </p:cNvSpPr>
          <p:nvPr>
            <p:ph type="sldNum" sz="quarter" idx="10"/>
          </p:nvPr>
        </p:nvSpPr>
        <p:spPr/>
        <p:txBody>
          <a:bodyPr/>
          <a:lstStyle>
            <a:extLst/>
          </a:lstStyle>
          <a:p>
            <a:fld id="{BE2A7042-DEED-4AA1-9E89-4A16B2572577}"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bum Cover">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lang="en-US" dirty="0"/>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a:buFontTx/>
              <a:buNone/>
              <a:defRPr lang="en-US" sz="4800" baseline="0" dirty="0">
                <a:solidFill>
                  <a:schemeClr val="bg1"/>
                </a:solidFill>
              </a:defRPr>
            </a:lvl1pPr>
            <a:extLst/>
          </a:lstStyle>
          <a:p>
            <a:pPr lvl="0"/>
            <a:r>
              <a:rPr lang="en-US" dirty="0" smtClean="0"/>
              <a:t>Click to add photo album title</a:t>
            </a:r>
            <a:endParaRPr lang="en-US" dirty="0"/>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1" name="Rectangle 10"/>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11/26/2018</a:t>
            </a:fld>
            <a:endParaRPr lang="en-US" dirty="0"/>
          </a:p>
        </p:txBody>
      </p:sp>
      <p:sp>
        <p:nvSpPr>
          <p:cNvPr id="13" name="Rectangle 12"/>
          <p:cNvSpPr>
            <a:spLocks noGrp="1"/>
          </p:cNvSpPr>
          <p:nvPr>
            <p:ph type="sldNum" sz="quarter" idx="13"/>
          </p:nvPr>
        </p:nvSpPr>
        <p:spPr/>
        <p:txBody>
          <a:bodyPr/>
          <a:lstStyle>
            <a:extLst/>
          </a:lstStyle>
          <a:p>
            <a:fld id="{8A4431D5-1B33-458B-8AFD-CECCB0FA18CB}" type="slidenum">
              <a:rPr lang="en-US" smtClean="0">
                <a:solidFill>
                  <a:schemeClr val="bg1"/>
                </a:solidFill>
              </a:rPr>
              <a:pPr/>
              <a:t>‹#›</a:t>
            </a:fld>
            <a:endParaRPr lang="en-US" dirty="0"/>
          </a:p>
        </p:txBody>
      </p:sp>
      <p:sp>
        <p:nvSpPr>
          <p:cNvPr id="14" name="Rectangle 13"/>
          <p:cNvSpPr>
            <a:spLocks noGrp="1"/>
          </p:cNvSpPr>
          <p:nvPr>
            <p:ph type="ftr" sz="quarter" idx="14"/>
          </p:nvPr>
        </p:nvSpPr>
        <p:spPr>
          <a:xfrm rot="16200000">
            <a:off x="7296150" y="3698878"/>
            <a:ext cx="2933700" cy="365125"/>
          </a:xfrm>
        </p:spPr>
        <p:txBody>
          <a:bodyPr/>
          <a:lstStyle>
            <a:extLst/>
          </a:lstStyle>
          <a:p>
            <a:endParaRPr lang="en-US" dirty="0"/>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a:buNone/>
              <a:defRPr sz="2000">
                <a:solidFill>
                  <a:srgbClr val="FFFFFF"/>
                </a:solidFill>
              </a:defRPr>
            </a:lvl1pPr>
          </a:lstStyle>
          <a:p>
            <a:pPr lvl="0"/>
            <a:r>
              <a:rPr lang="en-US" dirty="0" smtClean="0"/>
              <a:t>Click to add date or details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a:buFontTx/>
              <a:buNone/>
              <a:defRPr sz="2000" i="0"/>
            </a:lvl1pPr>
            <a:extLst/>
          </a:lstStyle>
          <a:p>
            <a:pPr lvl="0"/>
            <a:r>
              <a:rPr lang="en-US" dirty="0" smtClean="0"/>
              <a:t>Click to add caption</a:t>
            </a:r>
            <a:endParaRPr lang="en-US" dirty="0"/>
          </a:p>
        </p:txBody>
      </p:sp>
      <p:sp>
        <p:nvSpPr>
          <p:cNvPr id="6" name="Rectangle 5"/>
          <p:cNvSpPr>
            <a:spLocks noGrp="1"/>
          </p:cNvSpPr>
          <p:nvPr>
            <p:ph type="dt" sz="half" idx="15"/>
          </p:nvPr>
        </p:nvSpPr>
        <p:spPr/>
        <p:txBody>
          <a:bodyPr/>
          <a:lstStyle>
            <a:extLst/>
          </a:lstStyle>
          <a:p>
            <a:pPr algn="r"/>
            <a:fld id="{9668B50E-0B48-4566-8609-C51CF752A7DF}" type="datetimeFigureOut">
              <a:rPr lang="en-US" smtClean="0">
                <a:solidFill>
                  <a:schemeClr val="bg1"/>
                </a:solidFill>
              </a:rPr>
              <a:pPr algn="r"/>
              <a:t>11/26/2018</a:t>
            </a:fld>
            <a:endParaRPr lang="en-US" dirty="0"/>
          </a:p>
        </p:txBody>
      </p:sp>
      <p:sp>
        <p:nvSpPr>
          <p:cNvPr id="7" name="Rectangle 6"/>
          <p:cNvSpPr>
            <a:spLocks noGrp="1"/>
          </p:cNvSpPr>
          <p:nvPr>
            <p:ph type="sldNum" sz="quarter" idx="16"/>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7"/>
          </p:nvPr>
        </p:nvSpPr>
        <p:spPr/>
        <p:txBody>
          <a:bodyPr/>
          <a:lstStyle>
            <a:extLst/>
          </a:lstStyle>
          <a:p>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5" name="Rectangle 4"/>
          <p:cNvSpPr>
            <a:spLocks noGrp="1"/>
          </p:cNvSpPr>
          <p:nvPr>
            <p:ph type="dt" sz="half" idx="14"/>
          </p:nvPr>
        </p:nvSpPr>
        <p:spPr/>
        <p:txBody>
          <a:bodyPr/>
          <a:lstStyle>
            <a:extLst/>
          </a:lstStyle>
          <a:p>
            <a:pPr algn="r"/>
            <a:fld id="{9668B50E-0B48-4566-8609-C51CF752A7DF}" type="datetimeFigureOut">
              <a:rPr lang="en-US" smtClean="0">
                <a:solidFill>
                  <a:schemeClr val="bg1"/>
                </a:solidFill>
              </a:rPr>
              <a:pPr algn="r"/>
              <a:t>11/26/2018</a:t>
            </a:fld>
            <a:endParaRPr lang="en-US" dirty="0"/>
          </a:p>
        </p:txBody>
      </p:sp>
      <p:sp>
        <p:nvSpPr>
          <p:cNvPr id="7" name="Rectangle 6"/>
          <p:cNvSpPr>
            <a:spLocks noGrp="1"/>
          </p:cNvSpPr>
          <p:nvPr>
            <p:ph type="sldNum" sz="quarter" idx="15"/>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ortrait with Caption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a:buFontTx/>
              <a:buNone/>
              <a:defRPr sz="1600" baseline="0"/>
            </a:lvl1pPr>
            <a:extLst/>
          </a:lstStyle>
          <a:p>
            <a:pPr lvl="0"/>
            <a:r>
              <a:rPr lang="en-US" dirty="0" smtClean="0"/>
              <a:t>Click to add caption</a:t>
            </a:r>
            <a:endParaRPr lang="en-US" dirty="0"/>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a:buFontTx/>
              <a:buNone/>
              <a:defRPr sz="1600" baseline="0"/>
            </a:lvl1pPr>
            <a:extLst/>
          </a:lstStyle>
          <a:p>
            <a:pPr lvl="0"/>
            <a:r>
              <a:rPr lang="en-US" dirty="0" smtClean="0"/>
              <a:t>Click to add caption</a:t>
            </a:r>
            <a:endParaRPr lang="en-US" dirty="0"/>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31"/>
          </p:nvPr>
        </p:nvSpPr>
        <p:spPr/>
        <p:txBody>
          <a:bodyPr/>
          <a:lstStyle>
            <a:extLst/>
          </a:lstStyle>
          <a:p>
            <a:pPr algn="r"/>
            <a:fld id="{9668B50E-0B48-4566-8609-C51CF752A7DF}" type="datetimeFigureOut">
              <a:rPr lang="en-US" smtClean="0">
                <a:solidFill>
                  <a:schemeClr val="bg1"/>
                </a:solidFill>
              </a:rPr>
              <a:pPr algn="r"/>
              <a:t>11/26/2018</a:t>
            </a:fld>
            <a:endParaRPr lang="en-US" dirty="0"/>
          </a:p>
        </p:txBody>
      </p:sp>
      <p:sp>
        <p:nvSpPr>
          <p:cNvPr id="11" name="Rectangle 10"/>
          <p:cNvSpPr>
            <a:spLocks noGrp="1"/>
          </p:cNvSpPr>
          <p:nvPr>
            <p:ph type="sldNum" sz="quarter" idx="32"/>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Landscape with Caption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a:buFontTx/>
              <a:buNone/>
              <a:defRPr sz="1600" baseline="0"/>
            </a:lvl1pPr>
            <a:extLst/>
          </a:lstStyle>
          <a:p>
            <a:pPr lvl="0"/>
            <a:r>
              <a:rPr lang="en-US" dirty="0" smtClean="0"/>
              <a:t>Click to add caption</a:t>
            </a:r>
            <a:endParaRPr lang="en-US" dirty="0"/>
          </a:p>
        </p:txBody>
      </p:sp>
      <p:sp>
        <p:nvSpPr>
          <p:cNvPr id="10" name="Rectangle 9"/>
          <p:cNvSpPr>
            <a:spLocks noGrp="1"/>
          </p:cNvSpPr>
          <p:nvPr>
            <p:ph type="dt" sz="half" idx="25"/>
          </p:nvPr>
        </p:nvSpPr>
        <p:spPr/>
        <p:txBody>
          <a:bodyPr/>
          <a:lstStyle>
            <a:extLst/>
          </a:lstStyle>
          <a:p>
            <a:pPr algn="r"/>
            <a:fld id="{9668B50E-0B48-4566-8609-C51CF752A7DF}" type="datetimeFigureOut">
              <a:rPr lang="en-US" smtClean="0">
                <a:solidFill>
                  <a:schemeClr val="bg1"/>
                </a:solidFill>
              </a:rPr>
              <a:pPr algn="r"/>
              <a:t>11/26/2018</a:t>
            </a:fld>
            <a:endParaRPr lang="en-US" dirty="0"/>
          </a:p>
        </p:txBody>
      </p:sp>
      <p:sp>
        <p:nvSpPr>
          <p:cNvPr id="11" name="Rectangle 10"/>
          <p:cNvSpPr>
            <a:spLocks noGrp="1"/>
          </p:cNvSpPr>
          <p:nvPr>
            <p:ph type="sldNum" sz="quarter" idx="26"/>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27"/>
          </p:nvPr>
        </p:nvSpPr>
        <p:spPr/>
        <p:txBody>
          <a:bodyPr/>
          <a:lstStyle>
            <a:extLst/>
          </a:lstStyle>
          <a:p>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Portrait with Large Caption">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a:buFontTx/>
              <a:buNone/>
              <a:defRPr sz="2800" baseline="0"/>
            </a:lvl1pPr>
            <a:extLst/>
          </a:lstStyle>
          <a:p>
            <a:pPr lvl="0"/>
            <a:r>
              <a:rPr lang="en-US" dirty="0" smtClean="0"/>
              <a:t>Click to add caption</a:t>
            </a:r>
            <a:endParaRPr lang="en-US" dirty="0"/>
          </a:p>
        </p:txBody>
      </p:sp>
      <p:sp>
        <p:nvSpPr>
          <p:cNvPr id="7" name="Rectangle 6"/>
          <p:cNvSpPr>
            <a:spLocks noGrp="1"/>
          </p:cNvSpPr>
          <p:nvPr>
            <p:ph type="dt" sz="half" idx="33"/>
          </p:nvPr>
        </p:nvSpPr>
        <p:spPr/>
        <p:txBody>
          <a:bodyPr/>
          <a:lstStyle>
            <a:extLst/>
          </a:lstStyle>
          <a:p>
            <a:pPr algn="r"/>
            <a:fld id="{9668B50E-0B48-4566-8609-C51CF752A7DF}" type="datetimeFigureOut">
              <a:rPr lang="en-US" smtClean="0">
                <a:solidFill>
                  <a:schemeClr val="bg1"/>
                </a:solidFill>
              </a:rPr>
              <a:pPr algn="r"/>
              <a:t>11/26/2018</a:t>
            </a:fld>
            <a:endParaRPr lang="en-US" dirty="0"/>
          </a:p>
        </p:txBody>
      </p:sp>
      <p:sp>
        <p:nvSpPr>
          <p:cNvPr id="8" name="Rectangle 7"/>
          <p:cNvSpPr>
            <a:spLocks noGrp="1"/>
          </p:cNvSpPr>
          <p:nvPr>
            <p:ph type="sldNum" sz="quarter" idx="34"/>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5"/>
          </p:nvPr>
        </p:nvSpPr>
        <p:spPr/>
        <p:txBody>
          <a:bodyPr/>
          <a:lstStyle>
            <a:extLst/>
          </a:lstStyle>
          <a:p>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Up: 1 Portrait with 3 Landscap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Rectangle 5"/>
          <p:cNvSpPr>
            <a:spLocks noGrp="1"/>
          </p:cNvSpPr>
          <p:nvPr>
            <p:ph type="dt" sz="half" idx="24"/>
          </p:nvPr>
        </p:nvSpPr>
        <p:spPr/>
        <p:txBody>
          <a:bodyPr/>
          <a:lstStyle>
            <a:extLst/>
          </a:lstStyle>
          <a:p>
            <a:pPr algn="r"/>
            <a:fld id="{9668B50E-0B48-4566-8609-C51CF752A7DF}" type="datetimeFigureOut">
              <a:rPr lang="en-US" smtClean="0">
                <a:solidFill>
                  <a:schemeClr val="bg1"/>
                </a:solidFill>
              </a:rPr>
              <a:pPr algn="r"/>
              <a:t>11/26/2018</a:t>
            </a:fld>
            <a:endParaRPr lang="en-US" dirty="0"/>
          </a:p>
        </p:txBody>
      </p:sp>
      <p:sp>
        <p:nvSpPr>
          <p:cNvPr id="7" name="Rectangle 6"/>
          <p:cNvSpPr>
            <a:spLocks noGrp="1"/>
          </p:cNvSpPr>
          <p:nvPr>
            <p:ph type="sldNum" sz="quarter" idx="25"/>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26"/>
          </p:nvPr>
        </p:nvSpPr>
        <p:spPr/>
        <p:txBody>
          <a:bodyPr/>
          <a:lstStyle>
            <a:extLst/>
          </a:lstStyle>
          <a:p>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Rectangle 6"/>
          <p:cNvSpPr>
            <a:spLocks noGrp="1"/>
          </p:cNvSpPr>
          <p:nvPr>
            <p:ph type="dt" sz="half" idx="29"/>
          </p:nvPr>
        </p:nvSpPr>
        <p:spPr/>
        <p:txBody>
          <a:bodyPr/>
          <a:lstStyle>
            <a:extLst/>
          </a:lstStyle>
          <a:p>
            <a:pPr algn="r"/>
            <a:fld id="{9668B50E-0B48-4566-8609-C51CF752A7DF}" type="datetimeFigureOut">
              <a:rPr lang="en-US" smtClean="0">
                <a:solidFill>
                  <a:schemeClr val="bg1"/>
                </a:solidFill>
              </a:rPr>
              <a:pPr algn="r"/>
              <a:t>11/26/2018</a:t>
            </a:fld>
            <a:endParaRPr lang="en-US" dirty="0"/>
          </a:p>
        </p:txBody>
      </p:sp>
      <p:sp>
        <p:nvSpPr>
          <p:cNvPr id="8" name="Rectangle 7"/>
          <p:cNvSpPr>
            <a:spLocks noGrp="1"/>
          </p:cNvSpPr>
          <p:nvPr>
            <p:ph type="sldNum" sz="quarter" idx="30"/>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31"/>
          </p:nvPr>
        </p:nvSpPr>
        <p:spPr/>
        <p:txBody>
          <a:bodyPr/>
          <a:lstStyle>
            <a:extLst/>
          </a:lstStyle>
          <a:p>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Rectangle 7"/>
          <p:cNvSpPr>
            <a:spLocks noGrp="1"/>
          </p:cNvSpPr>
          <p:nvPr>
            <p:ph type="dt" sz="half" idx="31"/>
          </p:nvPr>
        </p:nvSpPr>
        <p:spPr/>
        <p:txBody>
          <a:bodyPr/>
          <a:lstStyle>
            <a:extLst/>
          </a:lstStyle>
          <a:p>
            <a:pPr algn="r"/>
            <a:fld id="{9668B50E-0B48-4566-8609-C51CF752A7DF}" type="datetimeFigureOut">
              <a:rPr lang="en-US" smtClean="0">
                <a:solidFill>
                  <a:schemeClr val="bg1"/>
                </a:solidFill>
              </a:rPr>
              <a:pPr algn="r"/>
              <a:t>11/26/2018</a:t>
            </a:fld>
            <a:endParaRPr lang="en-US" dirty="0"/>
          </a:p>
        </p:txBody>
      </p:sp>
      <p:sp>
        <p:nvSpPr>
          <p:cNvPr id="10" name="Rectangle 9"/>
          <p:cNvSpPr>
            <a:spLocks noGrp="1"/>
          </p:cNvSpPr>
          <p:nvPr>
            <p:ph type="sldNum" sz="quarter" idx="32"/>
          </p:nvPr>
        </p:nvSpPr>
        <p:spPr/>
        <p:txBody>
          <a:bodyPr/>
          <a:lstStyle>
            <a:extLst/>
          </a:lstStyle>
          <a:p>
            <a:fld id="{8A4431D5-1B33-458B-8AFD-CECCB0FA18CB}" type="slidenum">
              <a:rPr lang="en-US" smtClean="0">
                <a:solidFill>
                  <a:srgbClr val="FFFFFF"/>
                </a:solidFill>
              </a:rPr>
              <a:pPr/>
              <a:t>‹#›</a:t>
            </a:fld>
            <a:endParaRPr lang="en-US" dirty="0"/>
          </a:p>
        </p:txBody>
      </p:sp>
      <p:sp>
        <p:nvSpPr>
          <p:cNvPr id="11" name="Rectangle 10"/>
          <p:cNvSpPr>
            <a:spLocks noGrp="1"/>
          </p:cNvSpPr>
          <p:nvPr>
            <p:ph type="ftr" sz="quarter" idx="33"/>
          </p:nvPr>
        </p:nvSpPr>
        <p:spPr/>
        <p:txBody>
          <a:bodyPr/>
          <a:lstStyle>
            <a:extLst/>
          </a:lstStyle>
          <a:p>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8" name="Rectangle 7"/>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11/26/2018</a:t>
            </a:fld>
            <a:endParaRPr lang="en-US" dirty="0"/>
          </a:p>
        </p:txBody>
      </p:sp>
      <p:sp>
        <p:nvSpPr>
          <p:cNvPr id="9" name="Rectangle 8"/>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a:buFontTx/>
              <a:buNone/>
              <a:defRPr sz="2000" i="0"/>
            </a:lvl1pPr>
            <a:extLst/>
          </a:lstStyle>
          <a:p>
            <a:pPr lvl="0"/>
            <a:r>
              <a:rPr lang="en-US" dirty="0" smtClean="0"/>
              <a:t>Click to add caption</a:t>
            </a:r>
            <a:endParaRPr lang="en-US" dirty="0"/>
          </a:p>
        </p:txBody>
      </p:sp>
      <p:sp>
        <p:nvSpPr>
          <p:cNvPr id="10" name="Rectangle 9"/>
          <p:cNvSpPr>
            <a:spLocks noGrp="1"/>
          </p:cNvSpPr>
          <p:nvPr>
            <p:ph type="dt" sz="half" idx="17"/>
          </p:nvPr>
        </p:nvSpPr>
        <p:spPr/>
        <p:txBody>
          <a:bodyPr/>
          <a:lstStyle>
            <a:extLst/>
          </a:lstStyle>
          <a:p>
            <a:pPr algn="r"/>
            <a:fld id="{9668B50E-0B48-4566-8609-C51CF752A7DF}" type="datetimeFigureOut">
              <a:rPr lang="en-US" smtClean="0">
                <a:solidFill>
                  <a:schemeClr val="bg1"/>
                </a:solidFill>
              </a:rPr>
              <a:pPr algn="r"/>
              <a:t>11/26/2018</a:t>
            </a:fld>
            <a:endParaRPr lang="en-US" dirty="0"/>
          </a:p>
        </p:txBody>
      </p:sp>
      <p:sp>
        <p:nvSpPr>
          <p:cNvPr id="11" name="Rectangle 10"/>
          <p:cNvSpPr>
            <a:spLocks noGrp="1"/>
          </p:cNvSpPr>
          <p:nvPr>
            <p:ph type="sldNum" sz="quarter" idx="18"/>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9"/>
          </p:nvPr>
        </p:nvSpPr>
        <p:spPr/>
        <p:txBody>
          <a:bodyPr/>
          <a:lstStyle>
            <a:extLst/>
          </a:lstStyle>
          <a:p>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latinLnBrk="0">
              <a:spcBef>
                <a:spcPct val="20000"/>
              </a:spcBef>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dirty="0"/>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a:buFontTx/>
              <a:buNone/>
              <a:defRPr sz="2400" i="0" baseline="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11/26/2018</a:t>
            </a:fld>
            <a:endParaRPr lang="en-US" dirty="0"/>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with Caption">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latinLnBrk="0">
              <a:spcBef>
                <a:spcPct val="20000"/>
              </a:spcBef>
              <a:buFontTx/>
              <a:buNone/>
              <a:defRPr sz="2000" i="0">
                <a:solidFill>
                  <a:schemeClr val="tx2"/>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a:buFontTx/>
              <a:buNone/>
              <a:defRPr sz="2000" i="0"/>
            </a:lvl1pPr>
            <a:extLst/>
          </a:lstStyle>
          <a:p>
            <a:pPr lvl="0"/>
            <a:r>
              <a:rPr lang="en-US" dirty="0" smtClean="0"/>
              <a:t>Click to add caption</a:t>
            </a:r>
            <a:endParaRPr lang="en-US" dirty="0"/>
          </a:p>
        </p:txBody>
      </p:sp>
      <p:sp>
        <p:nvSpPr>
          <p:cNvPr id="8" name="Rectangle 7"/>
          <p:cNvSpPr>
            <a:spLocks noGrp="1"/>
          </p:cNvSpPr>
          <p:nvPr>
            <p:ph type="dt" sz="half" idx="32"/>
          </p:nvPr>
        </p:nvSpPr>
        <p:spPr/>
        <p:txBody>
          <a:bodyPr/>
          <a:lstStyle>
            <a:extLst/>
          </a:lstStyle>
          <a:p>
            <a:pPr algn="r"/>
            <a:fld id="{9668B50E-0B48-4566-8609-C51CF752A7DF}" type="datetimeFigureOut">
              <a:rPr lang="en-US" smtClean="0">
                <a:solidFill>
                  <a:schemeClr val="bg1"/>
                </a:solidFill>
              </a:rPr>
              <a:pPr algn="r"/>
              <a:t>11/26/2018</a:t>
            </a:fld>
            <a:endParaRPr lang="en-US" dirty="0"/>
          </a:p>
        </p:txBody>
      </p:sp>
      <p:sp>
        <p:nvSpPr>
          <p:cNvPr id="9" name="Rectangle 8"/>
          <p:cNvSpPr>
            <a:spLocks noGrp="1"/>
          </p:cNvSpPr>
          <p:nvPr>
            <p:ph type="sldNum" sz="quarter" idx="33"/>
          </p:nvPr>
        </p:nvSpPr>
        <p:spPr/>
        <p:txBody>
          <a:bodyPr/>
          <a:lstStyle>
            <a:extLst/>
          </a:lstStyle>
          <a:p>
            <a:fld id="{8A4431D5-1B33-458B-8AFD-CECCB0FA18CB}" type="slidenum">
              <a:rPr lang="en-US" smtClean="0">
                <a:solidFill>
                  <a:srgbClr val="FFFFFF"/>
                </a:solidFill>
              </a:rPr>
              <a:pPr/>
              <a:t>‹#›</a:t>
            </a:fld>
            <a:endParaRPr lang="en-US" dirty="0"/>
          </a:p>
        </p:txBody>
      </p:sp>
      <p:sp>
        <p:nvSpPr>
          <p:cNvPr id="10" name="Rectangle 9"/>
          <p:cNvSpPr>
            <a:spLocks noGrp="1"/>
          </p:cNvSpPr>
          <p:nvPr>
            <p:ph type="ftr" sz="quarter" idx="34"/>
          </p:nvPr>
        </p:nvSpPr>
        <p:spPr/>
        <p:txBody>
          <a:bodyPr/>
          <a:lstStyle>
            <a:extLst/>
          </a:lstStyle>
          <a:p>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9668B50E-0B48-4566-8609-C51CF752A7DF}" type="datetimeFigureOut">
              <a:rPr lang="en-US" smtClean="0"/>
              <a:pPr/>
              <a:t>11/26/2018</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A4431D5-1B33-458B-8AFD-CECCB0FA18CB}"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68B50E-0B48-4566-8609-C51CF752A7DF}" type="datetimeFigureOut">
              <a:rPr lang="en-US" smtClean="0"/>
              <a:pPr/>
              <a:t>11/26/2018</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8A4431D5-1B33-458B-8AFD-CECCB0FA18C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a:buFontTx/>
              <a:buNone/>
              <a:defRPr sz="2000" i="0"/>
            </a:lvl1pPr>
            <a:extLst/>
          </a:lstStyle>
          <a:p>
            <a:pPr lvl="0"/>
            <a:r>
              <a:rPr lang="en-US" dirty="0" smtClean="0"/>
              <a:t>Click to add caption</a:t>
            </a:r>
            <a:endParaRPr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lang="en-US" smtClean="0">
                <a:solidFill>
                  <a:schemeClr val="bg1"/>
                </a:solidFill>
              </a:rPr>
              <a:pPr algn="r"/>
              <a:t>11/26/2018</a:t>
            </a:fld>
            <a:endParaRPr lang="en-US" dirty="0"/>
          </a:p>
        </p:txBody>
      </p:sp>
      <p:sp>
        <p:nvSpPr>
          <p:cNvPr id="8" name="Rectangle 7"/>
          <p:cNvSpPr>
            <a:spLocks noGrp="1"/>
          </p:cNvSpPr>
          <p:nvPr>
            <p:ph type="sldNum" sz="quarter" idx="13"/>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4"/>
          </p:nvPr>
        </p:nvSpPr>
        <p:spPr/>
        <p:txBody>
          <a:bodyPr/>
          <a:lstStyle>
            <a:extLst/>
          </a:lstStyle>
          <a:p>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extLst/>
          </a:lstStyle>
          <a:p>
            <a:pPr marL="0" marR="0" indent="0" algn="ctr">
              <a:buFontTx/>
              <a:buNone/>
            </a:pPr>
            <a:r>
              <a:rPr lang="en-US" i="0" dirty="0" smtClean="0"/>
              <a:t>Click icon to add full page picture</a:t>
            </a:r>
            <a:endParaRPr lang="en-US" i="0" baseline="0" dirty="0" smtClean="0"/>
          </a:p>
        </p:txBody>
      </p:sp>
      <p:sp>
        <p:nvSpPr>
          <p:cNvPr id="6" name="Rectangle 5"/>
          <p:cNvSpPr>
            <a:spLocks noGrp="1"/>
          </p:cNvSpPr>
          <p:nvPr>
            <p:ph type="dt" sz="half" idx="11"/>
          </p:nvPr>
        </p:nvSpPr>
        <p:spPr/>
        <p:txBody>
          <a:bodyPr/>
          <a:lstStyle>
            <a:extLst/>
          </a:lstStyle>
          <a:p>
            <a:pPr algn="r"/>
            <a:fld id="{9668B50E-0B48-4566-8609-C51CF752A7DF}" type="datetimeFigureOut">
              <a:rPr lang="en-US" smtClean="0">
                <a:solidFill>
                  <a:schemeClr val="bg1"/>
                </a:solidFill>
              </a:rPr>
              <a:pPr algn="r"/>
              <a:t>11/26/2018</a:t>
            </a:fld>
            <a:endParaRPr lang="en-US" dirty="0"/>
          </a:p>
        </p:txBody>
      </p:sp>
      <p:sp>
        <p:nvSpPr>
          <p:cNvPr id="7" name="Rectangle 6"/>
          <p:cNvSpPr>
            <a:spLocks noGrp="1"/>
          </p:cNvSpPr>
          <p:nvPr>
            <p:ph type="sldNum" sz="quarter" idx="12"/>
          </p:nvPr>
        </p:nvSpPr>
        <p:spPr/>
        <p:txBody>
          <a:bodyPr/>
          <a:lstStyle>
            <a:extLst/>
          </a:lstStyle>
          <a:p>
            <a:fld id="{8A4431D5-1B33-458B-8AFD-CECCB0FA18CB}" type="slidenum">
              <a:rPr lang="en-US" smtClean="0">
                <a:solidFill>
                  <a:srgbClr val="FFFFFF"/>
                </a:solidFill>
              </a:rPr>
              <a:pPr/>
              <a:t>‹#›</a:t>
            </a:fld>
            <a:endParaRPr lang="en-US" dirty="0"/>
          </a:p>
        </p:txBody>
      </p:sp>
      <p:sp>
        <p:nvSpPr>
          <p:cNvPr id="8" name="Rectangle 7"/>
          <p:cNvSpPr>
            <a:spLocks noGrp="1"/>
          </p:cNvSpPr>
          <p:nvPr>
            <p:ph type="ftr" sz="quarter" idx="13"/>
          </p:nvPr>
        </p:nvSpPr>
        <p:spPr/>
        <p:txBody>
          <a:bodyPr/>
          <a:lstStyle>
            <a:extLst/>
          </a:lstStyle>
          <a:p>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lbum Section">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Rectangle 21"/>
          <p:cNvSpPr/>
          <p:nvPr userDrawn="1"/>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a:buFontTx/>
              <a:buNone/>
              <a:defRPr sz="1200">
                <a:solidFill>
                  <a:srgbClr val="FFFFFF"/>
                </a:solidFill>
              </a:defRPr>
            </a:lvl1pPr>
            <a:extLst/>
          </a:lstStyle>
          <a:p>
            <a:pPr lvl="0"/>
            <a:r>
              <a:rPr lang="en-US" dirty="0" smtClean="0"/>
              <a:t>Click to add subtitle</a:t>
            </a:r>
            <a:endParaRPr lang="en-US" dirty="0"/>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a:buFontTx/>
              <a:buNone/>
              <a:defRPr sz="3200">
                <a:solidFill>
                  <a:srgbClr val="FFFFFF"/>
                </a:solidFill>
              </a:defRPr>
            </a:lvl1pPr>
            <a:extLst/>
          </a:lstStyle>
          <a:p>
            <a:pPr lvl="0"/>
            <a:r>
              <a:rPr lang="en-US" dirty="0" smtClean="0"/>
              <a:t>Click to add section title</a:t>
            </a:r>
            <a:endParaRPr lang="en-US" dirty="0"/>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Rectangle 17"/>
          <p:cNvSpPr>
            <a:spLocks noGrp="1"/>
          </p:cNvSpPr>
          <p:nvPr>
            <p:ph type="dt" sz="half" idx="20"/>
          </p:nvPr>
        </p:nvSpPr>
        <p:spPr/>
        <p:txBody>
          <a:bodyPr/>
          <a:lstStyle>
            <a:extLst/>
          </a:lstStyle>
          <a:p>
            <a:pPr algn="r"/>
            <a:fld id="{9668B50E-0B48-4566-8609-C51CF752A7DF}" type="datetimeFigureOut">
              <a:rPr lang="en-US" smtClean="0">
                <a:solidFill>
                  <a:schemeClr val="bg1"/>
                </a:solidFill>
              </a:rPr>
              <a:pPr algn="r"/>
              <a:t>11/26/2018</a:t>
            </a:fld>
            <a:endParaRPr lang="en-US" dirty="0"/>
          </a:p>
        </p:txBody>
      </p:sp>
      <p:sp>
        <p:nvSpPr>
          <p:cNvPr id="20" name="Rectangle 19"/>
          <p:cNvSpPr>
            <a:spLocks noGrp="1"/>
          </p:cNvSpPr>
          <p:nvPr>
            <p:ph type="sldNum" sz="quarter" idx="21"/>
          </p:nvPr>
        </p:nvSpPr>
        <p:spPr/>
        <p:txBody>
          <a:bodyPr/>
          <a:lstStyle>
            <a:extLst/>
          </a:lstStyle>
          <a:p>
            <a:fld id="{8A4431D5-1B33-458B-8AFD-CECCB0FA18CB}" type="slidenum">
              <a:rPr lang="en-US" smtClean="0">
                <a:solidFill>
                  <a:srgbClr val="FFFFFF"/>
                </a:solidFill>
              </a:rPr>
              <a:pPr/>
              <a:t>‹#›</a:t>
            </a:fld>
            <a:endParaRPr lang="en-US" dirty="0"/>
          </a:p>
        </p:txBody>
      </p:sp>
      <p:sp>
        <p:nvSpPr>
          <p:cNvPr id="21" name="Rectangle 20"/>
          <p:cNvSpPr>
            <a:spLocks noGrp="1"/>
          </p:cNvSpPr>
          <p:nvPr>
            <p:ph type="ftr" sz="quarter" idx="22"/>
          </p:nvPr>
        </p:nvSpPr>
        <p:spPr/>
        <p:txBody>
          <a:bodyPr/>
          <a:lstStyle>
            <a:extLst/>
          </a:lstStyle>
          <a:p>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11/26/2018</a:t>
            </a:fld>
            <a:endParaRPr lang="en-US" dirty="0"/>
          </a:p>
        </p:txBody>
      </p:sp>
      <p:sp>
        <p:nvSpPr>
          <p:cNvPr id="7" name="Rectangle 6"/>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a:buFontTx/>
              <a:buNone/>
              <a:defRPr sz="1800" baseline="0"/>
            </a:lvl1pPr>
            <a:extLst/>
          </a:lstStyle>
          <a:p>
            <a:pPr lvl="0"/>
            <a:r>
              <a:rPr lang="en-US" dirty="0" smtClean="0"/>
              <a:t>Click to add caption</a:t>
            </a:r>
            <a:endParaRPr lang="en-US" dirty="0"/>
          </a:p>
        </p:txBody>
      </p:sp>
      <p:sp>
        <p:nvSpPr>
          <p:cNvPr id="6" name="Rectangle 5"/>
          <p:cNvSpPr>
            <a:spLocks noGrp="1"/>
          </p:cNvSpPr>
          <p:nvPr>
            <p:ph type="dt" sz="half" idx="18"/>
          </p:nvPr>
        </p:nvSpPr>
        <p:spPr/>
        <p:txBody>
          <a:bodyPr/>
          <a:lstStyle>
            <a:extLst/>
          </a:lstStyle>
          <a:p>
            <a:pPr algn="r"/>
            <a:fld id="{9668B50E-0B48-4566-8609-C51CF752A7DF}" type="datetimeFigureOut">
              <a:rPr lang="en-US" smtClean="0">
                <a:solidFill>
                  <a:schemeClr val="bg1"/>
                </a:solidFill>
              </a:rPr>
              <a:pPr algn="r"/>
              <a:t>11/26/2018</a:t>
            </a:fld>
            <a:endParaRPr lang="en-US" dirty="0"/>
          </a:p>
        </p:txBody>
      </p:sp>
      <p:sp>
        <p:nvSpPr>
          <p:cNvPr id="7" name="Rectangle 6"/>
          <p:cNvSpPr>
            <a:spLocks noGrp="1"/>
          </p:cNvSpPr>
          <p:nvPr>
            <p:ph type="sldNum" sz="quarter" idx="19"/>
          </p:nvPr>
        </p:nvSpPr>
        <p:spPr/>
        <p:txBody>
          <a:bodyPr/>
          <a:lstStyle>
            <a:extLst/>
          </a:lstStyle>
          <a:p>
            <a:fld id="{8A4431D5-1B33-458B-8AFD-CECCB0FA18CB}" type="slidenum">
              <a:rPr lang="en-US" smtClean="0">
                <a:solidFill>
                  <a:srgbClr val="FFFFFF"/>
                </a:solidFill>
              </a:rPr>
              <a:pPr/>
              <a:t>‹#›</a:t>
            </a:fld>
            <a:endParaRPr lang="en-US" dirty="0"/>
          </a:p>
        </p:txBody>
      </p:sp>
      <p:sp>
        <p:nvSpPr>
          <p:cNvPr id="9" name="Rectangle 8"/>
          <p:cNvSpPr>
            <a:spLocks noGrp="1"/>
          </p:cNvSpPr>
          <p:nvPr>
            <p:ph type="ftr" sz="quarter" idx="20"/>
          </p:nvPr>
        </p:nvSpPr>
        <p:spPr/>
        <p:txBody>
          <a:bodyPr/>
          <a:lstStyle>
            <a:extLst/>
          </a:lstStyle>
          <a:p>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a:buFontTx/>
              <a:buNone/>
              <a:defRPr sz="2000" i="0"/>
            </a:lvl1pPr>
            <a:extLst/>
          </a:lstStyle>
          <a:p>
            <a:pPr lvl="0"/>
            <a:r>
              <a:rPr lang="en-US" dirty="0" smtClean="0"/>
              <a:t>Click to add caption</a:t>
            </a:r>
            <a:endParaRPr lang="en-US" dirty="0"/>
          </a:p>
        </p:txBody>
      </p:sp>
      <p:sp>
        <p:nvSpPr>
          <p:cNvPr id="5" name="Rectangle 4"/>
          <p:cNvSpPr>
            <a:spLocks noGrp="1"/>
          </p:cNvSpPr>
          <p:nvPr>
            <p:ph type="dt" sz="half" idx="14"/>
          </p:nvPr>
        </p:nvSpPr>
        <p:spPr/>
        <p:txBody>
          <a:bodyPr/>
          <a:lstStyle>
            <a:extLst/>
          </a:lstStyle>
          <a:p>
            <a:pPr algn="r"/>
            <a:fld id="{9668B50E-0B48-4566-8609-C51CF752A7DF}" type="datetimeFigureOut">
              <a:rPr lang="en-US" smtClean="0">
                <a:solidFill>
                  <a:schemeClr val="bg1"/>
                </a:solidFill>
              </a:rPr>
              <a:pPr algn="r"/>
              <a:t>11/26/2018</a:t>
            </a:fld>
            <a:endParaRPr lang="en-US" dirty="0"/>
          </a:p>
        </p:txBody>
      </p:sp>
      <p:sp>
        <p:nvSpPr>
          <p:cNvPr id="6" name="Rectangle 5"/>
          <p:cNvSpPr>
            <a:spLocks noGrp="1"/>
          </p:cNvSpPr>
          <p:nvPr>
            <p:ph type="sldNum" sz="quarter" idx="15"/>
          </p:nvPr>
        </p:nvSpPr>
        <p:spPr/>
        <p:txBody>
          <a:bodyPr/>
          <a:lstStyle>
            <a:extLst/>
          </a:lstStyle>
          <a:p>
            <a:fld id="{8A4431D5-1B33-458B-8AFD-CECCB0FA18CB}" type="slidenum">
              <a:rPr lang="en-US" smtClean="0">
                <a:solidFill>
                  <a:srgbClr val="FFFFFF"/>
                </a:solidFill>
              </a:rPr>
              <a:pPr/>
              <a:t>‹#›</a:t>
            </a:fld>
            <a:endParaRPr lang="en-US" dirty="0"/>
          </a:p>
        </p:txBody>
      </p:sp>
      <p:sp>
        <p:nvSpPr>
          <p:cNvPr id="7" name="Rectangle 6"/>
          <p:cNvSpPr>
            <a:spLocks noGrp="1"/>
          </p:cNvSpPr>
          <p:nvPr>
            <p:ph type="ftr" sz="quarter" idx="16"/>
          </p:nvPr>
        </p:nvSpPr>
        <p:spPr/>
        <p:txBody>
          <a:bodyPr/>
          <a:lstStyle>
            <a:extLst/>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smtClean="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a:buFontTx/>
              <a:buNone/>
              <a:defRPr sz="2000" baseline="0"/>
            </a:lvl1pPr>
            <a:extLst/>
          </a:lstStyle>
          <a:p>
            <a:pPr lvl="0"/>
            <a:r>
              <a:rPr lang="en-US" dirty="0" smtClean="0"/>
              <a:t>Click to add caption</a:t>
            </a:r>
            <a:endParaRPr lang="en-US" dirty="0"/>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9" name="Rectangle 8"/>
          <p:cNvSpPr>
            <a:spLocks noGrp="1"/>
          </p:cNvSpPr>
          <p:nvPr>
            <p:ph type="dt" sz="half" idx="16"/>
          </p:nvPr>
        </p:nvSpPr>
        <p:spPr/>
        <p:txBody>
          <a:bodyPr/>
          <a:lstStyle>
            <a:extLst/>
          </a:lstStyle>
          <a:p>
            <a:pPr algn="r"/>
            <a:fld id="{9668B50E-0B48-4566-8609-C51CF752A7DF}" type="datetimeFigureOut">
              <a:rPr lang="en-US" smtClean="0">
                <a:solidFill>
                  <a:schemeClr val="bg1"/>
                </a:solidFill>
              </a:rPr>
              <a:pPr algn="r"/>
              <a:t>11/26/2018</a:t>
            </a:fld>
            <a:endParaRPr lang="en-US" dirty="0"/>
          </a:p>
        </p:txBody>
      </p:sp>
      <p:sp>
        <p:nvSpPr>
          <p:cNvPr id="11" name="Rectangle 10"/>
          <p:cNvSpPr>
            <a:spLocks noGrp="1"/>
          </p:cNvSpPr>
          <p:nvPr>
            <p:ph type="sldNum" sz="quarter" idx="17"/>
          </p:nvPr>
        </p:nvSpPr>
        <p:spPr/>
        <p:txBody>
          <a:bodyPr/>
          <a:lstStyle>
            <a:extLst/>
          </a:lstStyle>
          <a:p>
            <a:fld id="{8A4431D5-1B33-458B-8AFD-CECCB0FA18CB}" type="slidenum">
              <a:rPr lang="en-US" smtClean="0">
                <a:solidFill>
                  <a:srgbClr val="FFFFFF"/>
                </a:solidFill>
              </a:rPr>
              <a:pPr/>
              <a:t>‹#›</a:t>
            </a:fld>
            <a:endParaRPr lang="en-US" dirty="0"/>
          </a:p>
        </p:txBody>
      </p:sp>
      <p:sp>
        <p:nvSpPr>
          <p:cNvPr id="12" name="Rectangle 11"/>
          <p:cNvSpPr>
            <a:spLocks noGrp="1"/>
          </p:cNvSpPr>
          <p:nvPr>
            <p:ph type="ftr" sz="quarter" idx="18"/>
          </p:nvPr>
        </p:nvSpPr>
        <p:spPr/>
        <p:txBody>
          <a:bodyPr/>
          <a:lstStyle>
            <a:extLst/>
          </a:lstStyle>
          <a:p>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lang="en-US" dirty="0"/>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extLst/>
          </a:lstStyle>
          <a:p>
            <a:r>
              <a:rPr lang="en-US" smtClean="0"/>
              <a:t>Click to edit Master title style</a:t>
            </a:r>
            <a:endParaRPr lang="en-US" dirty="0"/>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a:defRPr sz="1200">
                <a:solidFill>
                  <a:schemeClr val="bg1"/>
                </a:solidFill>
              </a:defRPr>
            </a:lvl1pPr>
            <a:extLst/>
          </a:lstStyle>
          <a:p>
            <a:pPr algn="r"/>
            <a:fld id="{9668B50E-0B48-4566-8609-C51CF752A7DF}" type="datetimeFigureOut">
              <a:rPr lang="en-US" smtClean="0">
                <a:solidFill>
                  <a:schemeClr val="bg1"/>
                </a:solidFill>
              </a:rPr>
              <a:pPr algn="r"/>
              <a:t>11/26/2018</a:t>
            </a:fld>
            <a:endParaRPr lang="en-US" dirty="0">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a:defRPr sz="1200">
                <a:solidFill>
                  <a:schemeClr val="bg1"/>
                </a:solidFill>
              </a:defRPr>
            </a:lvl1pPr>
            <a:extLst/>
          </a:lstStyle>
          <a:p>
            <a:pPr algn="l"/>
            <a:endParaRPr lang="en-US" dirty="0">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a:defRPr sz="1200">
                <a:solidFill>
                  <a:schemeClr val="bg1"/>
                </a:solidFill>
              </a:defRPr>
            </a:lvl1pPr>
            <a:extLst/>
          </a:lstStyle>
          <a:p>
            <a:fld id="{8A4431D5-1B33-458B-8AFD-CECCB0FA18CB}" type="slidenum">
              <a:rPr lang="en-US" smtClean="0">
                <a:solidFill>
                  <a:schemeClr val="bg1"/>
                </a:solidFill>
              </a:rPr>
              <a:pPr/>
              <a:t>‹#›</a:t>
            </a:fld>
            <a:endParaRPr lang="en-US" dirty="0">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ctr" rtl="0" eaLnBrk="1" latinLnBrk="0" hangingPunct="1">
        <a:spcBef>
          <a:spcPct val="0"/>
        </a:spcBef>
        <a:buNone/>
        <a:defRPr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j0178459.jpg"/>
          <p:cNvPicPr>
            <a:picLocks noGrp="1" noChangeAspect="1"/>
          </p:cNvPicPr>
          <p:nvPr>
            <p:ph type="pic" sz="quarter" idx="11"/>
          </p:nvPr>
        </p:nvPicPr>
        <p:blipFill>
          <a:blip r:embed="rId3" cstate="print"/>
          <a:srcRect l="6255" r="6255"/>
          <a:stretch>
            <a:fillRect/>
          </a:stretch>
        </p:blipFill>
        <p:spPr/>
      </p:pic>
      <p:sp>
        <p:nvSpPr>
          <p:cNvPr id="7" name="Rectangle 6"/>
          <p:cNvSpPr>
            <a:spLocks noGrp="1"/>
          </p:cNvSpPr>
          <p:nvPr>
            <p:ph type="body" sz="quarter" idx="15"/>
          </p:nvPr>
        </p:nvSpPr>
        <p:spPr/>
        <p:txBody>
          <a:bodyPr/>
          <a:lstStyle/>
          <a:p>
            <a:r>
              <a:rPr lang="en-US" dirty="0" smtClean="0"/>
              <a:t>Dan Kotkin</a:t>
            </a:r>
          </a:p>
          <a:p>
            <a:r>
              <a:rPr lang="en-US" dirty="0" smtClean="0"/>
              <a:t>11.29.18</a:t>
            </a:r>
            <a:endParaRPr lang="en-US" dirty="0"/>
          </a:p>
        </p:txBody>
      </p:sp>
      <p:sp>
        <p:nvSpPr>
          <p:cNvPr id="5" name="Text Placeholder 4"/>
          <p:cNvSpPr>
            <a:spLocks noGrp="1"/>
          </p:cNvSpPr>
          <p:nvPr>
            <p:ph type="body" sz="quarter" idx="10"/>
          </p:nvPr>
        </p:nvSpPr>
        <p:spPr/>
        <p:txBody>
          <a:bodyPr/>
          <a:lstStyle/>
          <a:p>
            <a:r>
              <a:rPr lang="en-US" dirty="0" smtClean="0"/>
              <a:t>Social Security</a:t>
            </a:r>
            <a:endParaRPr lang="en-US"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nefits Planner: Calculators | Social Security Administration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1" y="0"/>
            <a:ext cx="8955417" cy="6858000"/>
          </a:xfrm>
          <a:prstGeom prst="rect">
            <a:avLst/>
          </a:prstGeom>
        </p:spPr>
      </p:pic>
    </p:spTree>
    <p:extLst>
      <p:ext uri="{BB962C8B-B14F-4D97-AF65-F5344CB8AC3E}">
        <p14:creationId xmlns:p14="http://schemas.microsoft.com/office/powerpoint/2010/main" val="141741685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2703" y="152400"/>
            <a:ext cx="7162800" cy="6740307"/>
          </a:xfrm>
          <a:prstGeom prst="rect">
            <a:avLst/>
          </a:prstGeom>
        </p:spPr>
        <p:txBody>
          <a:bodyPr wrap="square">
            <a:spAutoFit/>
          </a:bodyPr>
          <a:lstStyle/>
          <a:p>
            <a:pPr algn="ctr"/>
            <a:r>
              <a:rPr lang="en-US" dirty="0"/>
              <a:t>If you were born in 1960 your full retirement age is 67</a:t>
            </a:r>
          </a:p>
          <a:p>
            <a:pPr algn="ctr"/>
            <a:r>
              <a:rPr lang="en-US" dirty="0"/>
              <a:t>Remember, the earliest a person can start receiving Social Security retirement benefits will remain age 62.</a:t>
            </a:r>
          </a:p>
          <a:p>
            <a:endParaRPr lang="en-US" dirty="0" smtClean="0"/>
          </a:p>
          <a:p>
            <a:r>
              <a:rPr lang="en-US" dirty="0" smtClean="0"/>
              <a:t>If </a:t>
            </a:r>
            <a:r>
              <a:rPr lang="en-US" dirty="0"/>
              <a:t>you start receiving retirement benefits at</a:t>
            </a:r>
            <a:r>
              <a:rPr lang="en-US" dirty="0" smtClean="0"/>
              <a:t>:</a:t>
            </a:r>
          </a:p>
          <a:p>
            <a:endParaRPr lang="en-US" dirty="0"/>
          </a:p>
          <a:p>
            <a:pPr marL="285750" indent="-285750">
              <a:buFont typeface="Arial" panose="020B0604020202020204" pitchFamily="34" charset="0"/>
              <a:buChar char="•"/>
            </a:pPr>
            <a:r>
              <a:rPr lang="en-US" dirty="0"/>
              <a:t>age 62, you will get 70 percent of the monthly benefit because you will be getting benefits for an additional 60 months.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age </a:t>
            </a:r>
            <a:r>
              <a:rPr lang="en-US" dirty="0"/>
              <a:t>65, you will get 86.7 percent of the monthly benefit because you will be getting benefits for an additional 24 months.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If </a:t>
            </a:r>
            <a:r>
              <a:rPr lang="en-US" dirty="0"/>
              <a:t>you start receiving benefits as a spouse at your full retirement age, you will get 50 percent of the monthly benefit your spouse would receive if their benefits started at full retirement age. If you start receiving benefits at: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age </a:t>
            </a:r>
            <a:r>
              <a:rPr lang="en-US" dirty="0"/>
              <a:t>62, you will get 32.5 percent of the monthly benefit instead of 50 percent because you will be getting benefits for an additional 60 months.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age </a:t>
            </a:r>
            <a:r>
              <a:rPr lang="en-US" dirty="0"/>
              <a:t>65, you will get 41.7 percent of the monthly benefit instead of 50 percent because you will be getting benefits for an additional 24 months.</a:t>
            </a:r>
          </a:p>
        </p:txBody>
      </p:sp>
    </p:spTree>
    <p:extLst>
      <p:ext uri="{BB962C8B-B14F-4D97-AF65-F5344CB8AC3E}">
        <p14:creationId xmlns:p14="http://schemas.microsoft.com/office/powerpoint/2010/main" val="321262545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720840"/>
            <a:ext cx="4572000" cy="4247317"/>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r>
              <a:rPr lang="en-US" dirty="0"/>
              <a:t>62	</a:t>
            </a:r>
            <a:r>
              <a:rPr lang="en-US" dirty="0" smtClean="0"/>
              <a:t>	70.0</a:t>
            </a:r>
            <a:r>
              <a:rPr lang="en-US" dirty="0"/>
              <a:t>%	32.5%</a:t>
            </a:r>
          </a:p>
          <a:p>
            <a:r>
              <a:rPr lang="en-US" dirty="0"/>
              <a:t>62 + 1 month	70.4	32.7</a:t>
            </a:r>
          </a:p>
          <a:p>
            <a:r>
              <a:rPr lang="en-US" dirty="0"/>
              <a:t>62 + 2 months	70.8	32.9</a:t>
            </a:r>
          </a:p>
          <a:p>
            <a:r>
              <a:rPr lang="en-US" dirty="0"/>
              <a:t>62 + 3 months	71.3	33.1</a:t>
            </a:r>
          </a:p>
          <a:p>
            <a:r>
              <a:rPr lang="en-US" dirty="0"/>
              <a:t>62 + 4 months	71.7	33.3</a:t>
            </a:r>
          </a:p>
          <a:p>
            <a:r>
              <a:rPr lang="en-US" dirty="0"/>
              <a:t>62 + 5 months	72.1	33.5</a:t>
            </a:r>
          </a:p>
          <a:p>
            <a:r>
              <a:rPr lang="en-US" dirty="0"/>
              <a:t>62 + 6 months	72.5	33.8</a:t>
            </a:r>
          </a:p>
          <a:p>
            <a:r>
              <a:rPr lang="en-US" dirty="0"/>
              <a:t>62 + 7 months	72.9	34.0</a:t>
            </a:r>
          </a:p>
          <a:p>
            <a:r>
              <a:rPr lang="en-US" dirty="0"/>
              <a:t>62 + 8 months	73.3	34.2</a:t>
            </a:r>
          </a:p>
          <a:p>
            <a:r>
              <a:rPr lang="en-US" dirty="0"/>
              <a:t>62 + 9 months	73.8	34.4</a:t>
            </a:r>
          </a:p>
          <a:p>
            <a:r>
              <a:rPr lang="en-US" dirty="0"/>
              <a:t>62 + 10 months	74.2	34.6</a:t>
            </a:r>
          </a:p>
          <a:p>
            <a:r>
              <a:rPr lang="en-US" dirty="0"/>
              <a:t>62 + 11 months	74.6	</a:t>
            </a:r>
            <a:r>
              <a:rPr lang="en-US" dirty="0" smtClean="0"/>
              <a:t>34.8</a:t>
            </a:r>
          </a:p>
          <a:p>
            <a:endParaRPr lang="en-US" dirty="0"/>
          </a:p>
          <a:p>
            <a:endParaRPr lang="en-US" dirty="0" smtClean="0"/>
          </a:p>
          <a:p>
            <a:r>
              <a:rPr lang="en-US" dirty="0" smtClean="0"/>
              <a:t>And so on and so on ….</a:t>
            </a:r>
            <a:endParaRPr lang="en-US" dirty="0"/>
          </a:p>
        </p:txBody>
      </p:sp>
      <p:sp>
        <p:nvSpPr>
          <p:cNvPr id="3" name="TextBox 2"/>
          <p:cNvSpPr txBox="1"/>
          <p:nvPr/>
        </p:nvSpPr>
        <p:spPr>
          <a:xfrm>
            <a:off x="2133600" y="533400"/>
            <a:ext cx="4343400"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dirty="0" smtClean="0"/>
              <a:t>Early Retirement Reductions</a:t>
            </a:r>
            <a:endParaRPr lang="en-US" dirty="0"/>
          </a:p>
        </p:txBody>
      </p:sp>
      <p:sp>
        <p:nvSpPr>
          <p:cNvPr id="4" name="TextBox 3"/>
          <p:cNvSpPr txBox="1"/>
          <p:nvPr/>
        </p:nvSpPr>
        <p:spPr>
          <a:xfrm>
            <a:off x="2133600" y="1295400"/>
            <a:ext cx="5562600" cy="369332"/>
          </a:xfrm>
          <a:prstGeom prst="rect">
            <a:avLst/>
          </a:prstGeom>
          <a:noFill/>
        </p:spPr>
        <p:txBody>
          <a:bodyPr wrap="square" rtlCol="0">
            <a:spAutoFit/>
          </a:bodyPr>
          <a:lstStyle/>
          <a:p>
            <a:r>
              <a:rPr lang="en-US" dirty="0" smtClean="0"/>
              <a:t>Age		      %	   % for Spouse	</a:t>
            </a:r>
            <a:endParaRPr lang="en-US" dirty="0"/>
          </a:p>
        </p:txBody>
      </p:sp>
    </p:spTree>
    <p:extLst>
      <p:ext uri="{BB962C8B-B14F-4D97-AF65-F5344CB8AC3E}">
        <p14:creationId xmlns:p14="http://schemas.microsoft.com/office/powerpoint/2010/main" val="19287249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tirement Estimator | Social Security Administration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1" y="0"/>
            <a:ext cx="8955417" cy="6858000"/>
          </a:xfrm>
          <a:prstGeom prst="rect">
            <a:avLst/>
          </a:prstGeom>
        </p:spPr>
      </p:pic>
    </p:spTree>
    <p:extLst>
      <p:ext uri="{BB962C8B-B14F-4D97-AF65-F5344CB8AC3E}">
        <p14:creationId xmlns:p14="http://schemas.microsoft.com/office/powerpoint/2010/main" val="163911034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ocial Security Detailed Calculator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1" y="0"/>
            <a:ext cx="8955417" cy="6858000"/>
          </a:xfrm>
          <a:prstGeom prst="rect">
            <a:avLst/>
          </a:prstGeom>
        </p:spPr>
      </p:pic>
    </p:spTree>
    <p:extLst>
      <p:ext uri="{BB962C8B-B14F-4D97-AF65-F5344CB8AC3E}">
        <p14:creationId xmlns:p14="http://schemas.microsoft.com/office/powerpoint/2010/main" val="6358378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ly or Late Retirement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1" y="0"/>
            <a:ext cx="8955417" cy="6858000"/>
          </a:xfrm>
          <a:prstGeom prst="rect">
            <a:avLst/>
          </a:prstGeom>
        </p:spPr>
      </p:pic>
    </p:spTree>
    <p:extLst>
      <p:ext uri="{BB962C8B-B14F-4D97-AF65-F5344CB8AC3E}">
        <p14:creationId xmlns:p14="http://schemas.microsoft.com/office/powerpoint/2010/main" val="298678810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tirement &amp; Survivors Benefits: Life Expectancy Calculator - Google Chro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1" y="0"/>
            <a:ext cx="8955417" cy="6858000"/>
          </a:xfrm>
          <a:prstGeom prst="rect">
            <a:avLst/>
          </a:prstGeom>
        </p:spPr>
      </p:pic>
    </p:spTree>
    <p:extLst>
      <p:ext uri="{BB962C8B-B14F-4D97-AF65-F5344CB8AC3E}">
        <p14:creationId xmlns:p14="http://schemas.microsoft.com/office/powerpoint/2010/main" val="318283615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1494381"/>
            <a:ext cx="5562600" cy="3139321"/>
          </a:xfrm>
          <a:prstGeom prst="rect">
            <a:avLst/>
          </a:prstGeom>
        </p:spPr>
        <p:txBody>
          <a:bodyPr wrap="square">
            <a:spAutoFit/>
          </a:bodyPr>
          <a:lstStyle/>
          <a:p>
            <a:endParaRPr lang="en-US" dirty="0"/>
          </a:p>
          <a:p>
            <a:r>
              <a:rPr lang="en-US" dirty="0"/>
              <a:t>By phone - Call 1-800-772-1213. (TTY 1-800-325-0778) from 7 AM to 7 PM Monday through Friday</a:t>
            </a:r>
            <a:r>
              <a:rPr lang="en-US" dirty="0" smtClean="0"/>
              <a:t>.</a:t>
            </a:r>
          </a:p>
          <a:p>
            <a:endParaRPr lang="en-US" dirty="0"/>
          </a:p>
          <a:p>
            <a:r>
              <a:rPr lang="en-US" dirty="0"/>
              <a:t>In person - Visit your local Social Security office. (Call first to make an appointment</a:t>
            </a:r>
            <a:r>
              <a:rPr lang="en-US" dirty="0" smtClean="0"/>
              <a:t>.)</a:t>
            </a:r>
          </a:p>
          <a:p>
            <a:endParaRPr lang="en-US" dirty="0"/>
          </a:p>
          <a:p>
            <a:endParaRPr lang="en-US" dirty="0"/>
          </a:p>
          <a:p>
            <a:r>
              <a:rPr lang="en-US" dirty="0"/>
              <a:t>If you do not live in the U.S. or one of its territories you can also - Contact the nearest U.S. Social Security office, U.S. Embassy or consulate.</a:t>
            </a:r>
          </a:p>
        </p:txBody>
      </p:sp>
      <p:sp>
        <p:nvSpPr>
          <p:cNvPr id="3" name="TextBox 2"/>
          <p:cNvSpPr txBox="1"/>
          <p:nvPr/>
        </p:nvSpPr>
        <p:spPr>
          <a:xfrm>
            <a:off x="1219200" y="381000"/>
            <a:ext cx="6096000" cy="369332"/>
          </a:xfrm>
          <a:prstGeom prst="rect">
            <a:avLst/>
          </a:prstGeom>
          <a:noFill/>
        </p:spPr>
        <p:txBody>
          <a:bodyPr wrap="square" rtlCol="0">
            <a:spAutoFit/>
          </a:bodyPr>
          <a:lstStyle/>
          <a:p>
            <a:r>
              <a:rPr lang="en-US" dirty="0" smtClean="0"/>
              <a:t>CONTACT SOCIAL SECURITY</a:t>
            </a:r>
          </a:p>
        </p:txBody>
      </p:sp>
      <p:pic>
        <p:nvPicPr>
          <p:cNvPr id="9220" name="Picture 4" descr="C:\Program Files (x86)\Microsoft Office\MEDIA\CAGCAT10\j033226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400" y="2182813"/>
            <a:ext cx="1600200" cy="180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4142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457200" y="4876800"/>
            <a:ext cx="7086600" cy="381000"/>
          </a:xfrm>
        </p:spPr>
        <p:txBody>
          <a:bodyPr/>
          <a:lstStyle/>
          <a:p>
            <a:r>
              <a:rPr lang="en-US" dirty="0" smtClean="0"/>
              <a:t>    You can access you information online :</a:t>
            </a:r>
            <a:endParaRPr lang="en-US" dirty="0"/>
          </a:p>
        </p:txBody>
      </p:sp>
      <p:pic>
        <p:nvPicPr>
          <p:cNvPr id="1027" name="Picture 3" descr="C:\Users\uswiujat\AppData\Local\Microsoft\Windows\Temporary Internet Files\Content.IE5\KOGZBYXE\retirementstoo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095500"/>
            <a:ext cx="2200280" cy="22494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wiujat\AppData\Local\Microsoft\Windows\Temporary Internet Files\Content.IE5\TAHPMM23\5737295175_32f92e68ff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271713"/>
            <a:ext cx="2438400" cy="189706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wiujat\AppData\Local\Microsoft\Windows\Temporary Internet Files\Content.IE5\1WN35ZRM\pens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120900"/>
            <a:ext cx="2298700" cy="22987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43000" y="381000"/>
            <a:ext cx="5715000" cy="923330"/>
          </a:xfrm>
          <a:prstGeom prst="rect">
            <a:avLst/>
          </a:prstGeom>
          <a:noFill/>
        </p:spPr>
        <p:txBody>
          <a:bodyPr wrap="square" rtlCol="0">
            <a:spAutoFit/>
          </a:bodyPr>
          <a:lstStyle/>
          <a:p>
            <a:pPr algn="ctr"/>
            <a:r>
              <a:rPr lang="en-US" dirty="0" smtClean="0"/>
              <a:t>Social Security along with your Pension (PERS) and personal savings can insure that you can retire without worrying about financial insecurity or disaster.</a:t>
            </a:r>
            <a:endParaRPr lang="en-US" dirty="0"/>
          </a:p>
        </p:txBody>
      </p:sp>
      <p:sp>
        <p:nvSpPr>
          <p:cNvPr id="8" name="Rectangle 7"/>
          <p:cNvSpPr/>
          <p:nvPr/>
        </p:nvSpPr>
        <p:spPr>
          <a:xfrm>
            <a:off x="3962400" y="5562600"/>
            <a:ext cx="2220095" cy="369332"/>
          </a:xfrm>
          <a:prstGeom prst="rect">
            <a:avLst/>
          </a:prstGeom>
        </p:spPr>
        <p:txBody>
          <a:bodyPr wrap="none">
            <a:spAutoFit/>
          </a:bodyPr>
          <a:lstStyle/>
          <a:p>
            <a:r>
              <a:rPr lang="en-US" dirty="0"/>
              <a:t>https://www.ssa.gov/</a:t>
            </a:r>
          </a:p>
        </p:txBody>
      </p:sp>
    </p:spTree>
    <p:extLst>
      <p:ext uri="{BB962C8B-B14F-4D97-AF65-F5344CB8AC3E}">
        <p14:creationId xmlns:p14="http://schemas.microsoft.com/office/powerpoint/2010/main" val="384939600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shot 2018-11-26 14.36.33 - Photo Galler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1" y="0"/>
            <a:ext cx="8955417" cy="6858000"/>
          </a:xfrm>
          <a:prstGeom prst="rect">
            <a:avLst/>
          </a:prstGeom>
        </p:spPr>
      </p:pic>
    </p:spTree>
    <p:extLst>
      <p:ext uri="{BB962C8B-B14F-4D97-AF65-F5344CB8AC3E}">
        <p14:creationId xmlns:p14="http://schemas.microsoft.com/office/powerpoint/2010/main" val="31782392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Program Files (x86)\Microsoft Office\MEDIA\CAGCAT10\j02055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1039" y="177800"/>
            <a:ext cx="1776679" cy="16303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1"/>
          </p:nvPr>
        </p:nvSpPr>
        <p:spPr>
          <a:xfrm>
            <a:off x="228600" y="177800"/>
            <a:ext cx="8305800" cy="6527800"/>
          </a:xfrm>
        </p:spPr>
        <p:txBody>
          <a:bodyPr>
            <a:normAutofit fontScale="85000" lnSpcReduction="10000"/>
          </a:bodyPr>
          <a:lstStyle/>
          <a:p>
            <a:r>
              <a:rPr lang="en-US" dirty="0" smtClean="0"/>
              <a:t>Social </a:t>
            </a:r>
            <a:r>
              <a:rPr lang="en-US" dirty="0"/>
              <a:t>Security offers an online retirement application that you can </a:t>
            </a:r>
          </a:p>
          <a:p>
            <a:r>
              <a:rPr lang="en-US" dirty="0" smtClean="0"/>
              <a:t>complete </a:t>
            </a:r>
            <a:r>
              <a:rPr lang="en-US" dirty="0"/>
              <a:t>in as little as 15 minutes. It's so easy. Better yet, you can </a:t>
            </a:r>
            <a:endParaRPr lang="en-US" dirty="0" smtClean="0"/>
          </a:p>
          <a:p>
            <a:r>
              <a:rPr lang="en-US" dirty="0" smtClean="0"/>
              <a:t>apply </a:t>
            </a:r>
            <a:r>
              <a:rPr lang="en-US" dirty="0"/>
              <a:t>from the comfort of your home or office at a time most convenient </a:t>
            </a:r>
            <a:endParaRPr lang="en-US" dirty="0" smtClean="0"/>
          </a:p>
          <a:p>
            <a:r>
              <a:rPr lang="en-US" dirty="0" smtClean="0"/>
              <a:t>for </a:t>
            </a:r>
            <a:r>
              <a:rPr lang="en-US" dirty="0"/>
              <a:t>you. There's no need to drive to a local Social Security office or </a:t>
            </a:r>
            <a:endParaRPr lang="en-US" dirty="0" smtClean="0"/>
          </a:p>
          <a:p>
            <a:r>
              <a:rPr lang="en-US" dirty="0" smtClean="0"/>
              <a:t>wait </a:t>
            </a:r>
            <a:r>
              <a:rPr lang="en-US" dirty="0"/>
              <a:t>for an appointment with a Social Security representative.</a:t>
            </a:r>
          </a:p>
          <a:p>
            <a:r>
              <a:rPr lang="en-US" dirty="0"/>
              <a:t> </a:t>
            </a:r>
          </a:p>
          <a:p>
            <a:r>
              <a:rPr lang="en-US" dirty="0"/>
              <a:t>In most cases, once your application is submitted electronically, you're done. </a:t>
            </a:r>
          </a:p>
          <a:p>
            <a:r>
              <a:rPr lang="en-US" dirty="0" smtClean="0"/>
              <a:t>	</a:t>
            </a:r>
            <a:r>
              <a:rPr lang="en-US" dirty="0"/>
              <a:t> </a:t>
            </a:r>
            <a:r>
              <a:rPr lang="en-US" b="1" dirty="0"/>
              <a:t>The online application is currently only available in English.</a:t>
            </a:r>
          </a:p>
          <a:p>
            <a:r>
              <a:rPr lang="en-US" dirty="0"/>
              <a:t> </a:t>
            </a:r>
            <a:endParaRPr lang="en-US" dirty="0" smtClean="0"/>
          </a:p>
          <a:p>
            <a:r>
              <a:rPr lang="en-US" dirty="0" smtClean="0"/>
              <a:t>Questions </a:t>
            </a:r>
            <a:r>
              <a:rPr lang="en-US" dirty="0"/>
              <a:t>about our Social Security Retirement Benefits Application</a:t>
            </a:r>
            <a:r>
              <a:rPr lang="en-US" dirty="0" smtClean="0"/>
              <a:t>...</a:t>
            </a:r>
          </a:p>
          <a:p>
            <a:endParaRPr lang="en-US" dirty="0"/>
          </a:p>
          <a:p>
            <a:pPr marL="342900" indent="-342900">
              <a:buFont typeface="Arial" panose="020B0604020202020204" pitchFamily="34" charset="0"/>
              <a:buChar char="•"/>
            </a:pPr>
            <a:r>
              <a:rPr lang="en-US" dirty="0"/>
              <a:t>Who can apply for retirement benefits </a:t>
            </a:r>
            <a:r>
              <a:rPr lang="en-US" dirty="0" smtClean="0"/>
              <a:t>online?</a:t>
            </a:r>
          </a:p>
          <a:p>
            <a:pPr marL="1085850" lvl="1" indent="-342900">
              <a:buFont typeface="Arial" panose="020B0604020202020204" pitchFamily="34" charset="0"/>
              <a:buChar char="•"/>
            </a:pPr>
            <a:r>
              <a:rPr lang="en-US" dirty="0" smtClean="0"/>
              <a:t>are </a:t>
            </a:r>
            <a:r>
              <a:rPr lang="en-US" dirty="0"/>
              <a:t>at least 61 years and 9 months </a:t>
            </a:r>
            <a:r>
              <a:rPr lang="en-US" dirty="0" smtClean="0"/>
              <a:t>old;</a:t>
            </a:r>
          </a:p>
          <a:p>
            <a:pPr marL="1085850" lvl="1" indent="-342900">
              <a:buFont typeface="Arial" panose="020B0604020202020204" pitchFamily="34" charset="0"/>
              <a:buChar char="•"/>
            </a:pPr>
            <a:r>
              <a:rPr lang="en-US" dirty="0" smtClean="0"/>
              <a:t>are </a:t>
            </a:r>
            <a:r>
              <a:rPr lang="en-US" dirty="0"/>
              <a:t>not currently receiving benefits on your own Social Security </a:t>
            </a:r>
            <a:r>
              <a:rPr lang="en-US" dirty="0" smtClean="0"/>
              <a:t>record;</a:t>
            </a:r>
          </a:p>
          <a:p>
            <a:pPr marL="1085850" lvl="1" indent="-342900">
              <a:buFont typeface="Arial" panose="020B0604020202020204" pitchFamily="34" charset="0"/>
              <a:buChar char="•"/>
            </a:pPr>
            <a:r>
              <a:rPr lang="en-US" dirty="0" smtClean="0"/>
              <a:t>have </a:t>
            </a:r>
            <a:r>
              <a:rPr lang="en-US" dirty="0"/>
              <a:t>not already applied for retirement benefits; </a:t>
            </a:r>
            <a:r>
              <a:rPr lang="en-US" dirty="0" smtClean="0"/>
              <a:t>and</a:t>
            </a:r>
          </a:p>
          <a:p>
            <a:pPr marL="1085850" lvl="1" indent="-342900">
              <a:buFont typeface="Arial" panose="020B0604020202020204" pitchFamily="34" charset="0"/>
              <a:buChar char="•"/>
            </a:pPr>
            <a:r>
              <a:rPr lang="en-US" dirty="0" smtClean="0"/>
              <a:t>want </a:t>
            </a:r>
            <a:r>
              <a:rPr lang="en-US" dirty="0"/>
              <a:t>your benefits to start no more than 4 months in the future. (We cannot process your application if you apply for benefits more than 4 months in advance.)</a:t>
            </a:r>
          </a:p>
          <a:p>
            <a:endParaRPr lang="en-US" dirty="0"/>
          </a:p>
        </p:txBody>
      </p:sp>
    </p:spTree>
    <p:extLst>
      <p:ext uri="{BB962C8B-B14F-4D97-AF65-F5344CB8AC3E}">
        <p14:creationId xmlns:p14="http://schemas.microsoft.com/office/powerpoint/2010/main" val="311810208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wiujat\AppData\Local\Microsoft\Windows\Temporary Internet Files\Content.IE5\KOGZBYXE\medica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3200"/>
            <a:ext cx="335280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 y="3048000"/>
            <a:ext cx="7696200" cy="3139321"/>
          </a:xfrm>
          <a:prstGeom prst="rect">
            <a:avLst/>
          </a:prstGeom>
        </p:spPr>
        <p:txBody>
          <a:bodyPr wrap="square">
            <a:spAutoFit/>
          </a:bodyPr>
          <a:lstStyle/>
          <a:p>
            <a:pPr algn="ctr"/>
            <a:r>
              <a:rPr lang="en-US" dirty="0" smtClean="0">
                <a:solidFill>
                  <a:schemeClr val="tx1">
                    <a:lumMod val="85000"/>
                    <a:lumOff val="15000"/>
                  </a:schemeClr>
                </a:solidFill>
              </a:rPr>
              <a:t>If </a:t>
            </a:r>
            <a:r>
              <a:rPr lang="en-US" dirty="0">
                <a:solidFill>
                  <a:schemeClr val="tx1">
                    <a:lumMod val="85000"/>
                    <a:lumOff val="15000"/>
                  </a:schemeClr>
                </a:solidFill>
              </a:rPr>
              <a:t>you already have Medicare, you can still use </a:t>
            </a:r>
            <a:r>
              <a:rPr lang="en-US" dirty="0" smtClean="0">
                <a:solidFill>
                  <a:schemeClr val="tx1">
                    <a:lumMod val="85000"/>
                    <a:lumOff val="15000"/>
                  </a:schemeClr>
                </a:solidFill>
              </a:rPr>
              <a:t>the online application </a:t>
            </a:r>
            <a:r>
              <a:rPr lang="en-US" dirty="0">
                <a:solidFill>
                  <a:schemeClr val="tx1">
                    <a:lumMod val="85000"/>
                    <a:lumOff val="15000"/>
                  </a:schemeClr>
                </a:solidFill>
              </a:rPr>
              <a:t>to apply for retirement benefits.</a:t>
            </a:r>
          </a:p>
          <a:p>
            <a:pPr algn="ctr"/>
            <a:endParaRPr lang="en-US" dirty="0">
              <a:solidFill>
                <a:schemeClr val="tx1">
                  <a:lumMod val="85000"/>
                  <a:lumOff val="15000"/>
                </a:schemeClr>
              </a:solidFill>
            </a:endParaRPr>
          </a:p>
          <a:p>
            <a:pPr algn="ctr"/>
            <a:r>
              <a:rPr lang="en-US" dirty="0">
                <a:solidFill>
                  <a:schemeClr val="tx1">
                    <a:lumMod val="85000"/>
                    <a:lumOff val="15000"/>
                  </a:schemeClr>
                </a:solidFill>
              </a:rPr>
              <a:t>If you don’t have Medicare but are within 3 months of age 65, you can use this application to apply for:</a:t>
            </a:r>
          </a:p>
          <a:p>
            <a:pPr algn="ctr"/>
            <a:endParaRPr lang="en-US" dirty="0">
              <a:solidFill>
                <a:schemeClr val="tx1">
                  <a:lumMod val="85000"/>
                  <a:lumOff val="15000"/>
                </a:schemeClr>
              </a:solidFill>
            </a:endParaRPr>
          </a:p>
          <a:p>
            <a:pPr marL="285750" indent="-285750" algn="ctr">
              <a:buFont typeface="Arial" panose="020B0604020202020204" pitchFamily="34" charset="0"/>
              <a:buChar char="•"/>
            </a:pPr>
            <a:r>
              <a:rPr lang="en-US" dirty="0">
                <a:solidFill>
                  <a:schemeClr val="tx1">
                    <a:lumMod val="85000"/>
                    <a:lumOff val="15000"/>
                  </a:schemeClr>
                </a:solidFill>
              </a:rPr>
              <a:t>both retirement and Medicare; </a:t>
            </a:r>
            <a:r>
              <a:rPr lang="en-US" dirty="0" smtClean="0">
                <a:solidFill>
                  <a:schemeClr val="tx1">
                    <a:lumMod val="85000"/>
                    <a:lumOff val="15000"/>
                  </a:schemeClr>
                </a:solidFill>
              </a:rPr>
              <a:t>or</a:t>
            </a:r>
          </a:p>
          <a:p>
            <a:pPr marL="285750" indent="-285750" algn="ctr">
              <a:buFont typeface="Arial" panose="020B0604020202020204" pitchFamily="34" charset="0"/>
              <a:buChar char="•"/>
            </a:pPr>
            <a:endParaRPr lang="en-US" dirty="0">
              <a:solidFill>
                <a:schemeClr val="tx1">
                  <a:lumMod val="85000"/>
                  <a:lumOff val="15000"/>
                </a:schemeClr>
              </a:solidFill>
            </a:endParaRPr>
          </a:p>
          <a:p>
            <a:pPr marL="285750" indent="-285750" algn="ctr">
              <a:buFont typeface="Arial" panose="020B0604020202020204" pitchFamily="34" charset="0"/>
              <a:buChar char="•"/>
            </a:pPr>
            <a:r>
              <a:rPr lang="en-US" dirty="0">
                <a:solidFill>
                  <a:schemeClr val="tx1">
                    <a:lumMod val="85000"/>
                    <a:lumOff val="15000"/>
                  </a:schemeClr>
                </a:solidFill>
              </a:rPr>
              <a:t>just Medicare, if you aren't ready to receive retirement benefits yet</a:t>
            </a:r>
            <a:r>
              <a:rPr lang="en-US" dirty="0" smtClean="0">
                <a:solidFill>
                  <a:schemeClr val="tx1">
                    <a:lumMod val="85000"/>
                    <a:lumOff val="15000"/>
                  </a:schemeClr>
                </a:solidFill>
              </a:rPr>
              <a:t>.</a:t>
            </a:r>
          </a:p>
          <a:p>
            <a:pPr marL="285750" indent="-285750" algn="ctr">
              <a:buFont typeface="Arial" panose="020B0604020202020204" pitchFamily="34" charset="0"/>
              <a:buChar char="•"/>
            </a:pPr>
            <a:endParaRPr lang="en-US" dirty="0">
              <a:solidFill>
                <a:schemeClr val="tx1">
                  <a:lumMod val="85000"/>
                  <a:lumOff val="15000"/>
                </a:schemeClr>
              </a:solidFill>
            </a:endParaRPr>
          </a:p>
          <a:p>
            <a:pPr algn="ctr"/>
            <a:endParaRPr lang="en-US" dirty="0">
              <a:solidFill>
                <a:schemeClr val="tx1">
                  <a:lumMod val="85000"/>
                  <a:lumOff val="15000"/>
                </a:schemeClr>
              </a:solidFill>
            </a:endParaRPr>
          </a:p>
        </p:txBody>
      </p:sp>
      <p:sp>
        <p:nvSpPr>
          <p:cNvPr id="5" name="TextBox 4"/>
          <p:cNvSpPr txBox="1"/>
          <p:nvPr/>
        </p:nvSpPr>
        <p:spPr>
          <a:xfrm>
            <a:off x="4953000" y="914400"/>
            <a:ext cx="3124200" cy="369332"/>
          </a:xfrm>
          <a:prstGeom prst="rect">
            <a:avLst/>
          </a:prstGeom>
          <a:noFill/>
        </p:spPr>
        <p:txBody>
          <a:bodyPr wrap="square" rtlCol="0">
            <a:spAutoFit/>
          </a:bodyPr>
          <a:lstStyle/>
          <a:p>
            <a:r>
              <a:rPr lang="en-US" dirty="0"/>
              <a:t>What about Medicare?</a:t>
            </a:r>
          </a:p>
        </p:txBody>
      </p:sp>
    </p:spTree>
    <p:extLst>
      <p:ext uri="{BB962C8B-B14F-4D97-AF65-F5344CB8AC3E}">
        <p14:creationId xmlns:p14="http://schemas.microsoft.com/office/powerpoint/2010/main" val="30886451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28600" y="674132"/>
            <a:ext cx="8305800" cy="3288268"/>
          </a:xfrm>
        </p:spPr>
        <p:txBody>
          <a:bodyPr>
            <a:normAutofit fontScale="85000" lnSpcReduction="20000"/>
          </a:bodyPr>
          <a:lstStyle/>
          <a:p>
            <a:pPr marL="342900" indent="-342900">
              <a:buFont typeface="Arial" panose="020B0604020202020204" pitchFamily="34" charset="0"/>
              <a:buChar char="•"/>
            </a:pPr>
            <a:r>
              <a:rPr lang="en-US" dirty="0"/>
              <a:t>Your "full retirement age" - </a:t>
            </a:r>
          </a:p>
          <a:p>
            <a:pPr marL="1085850" lvl="1" indent="-342900">
              <a:buFont typeface="Arial" panose="020B0604020202020204" pitchFamily="34" charset="0"/>
              <a:buChar char="•"/>
            </a:pPr>
            <a:r>
              <a:rPr lang="en-US" dirty="0"/>
              <a:t>Depending on your date of birth, that may be between age 66 and 67. This could affect the amount of your benefits and when you want the benefits to start.</a:t>
            </a:r>
          </a:p>
          <a:p>
            <a:pPr marL="342900" indent="-342900">
              <a:buFont typeface="Arial" panose="020B0604020202020204" pitchFamily="34" charset="0"/>
              <a:buChar char="•"/>
            </a:pPr>
            <a:r>
              <a:rPr lang="en-US" dirty="0"/>
              <a:t>When you can start benefits - </a:t>
            </a:r>
          </a:p>
          <a:p>
            <a:pPr marL="1085850" lvl="1" indent="-342900">
              <a:buFont typeface="Arial" panose="020B0604020202020204" pitchFamily="34" charset="0"/>
              <a:buChar char="•"/>
            </a:pPr>
            <a:r>
              <a:rPr lang="en-US" dirty="0"/>
              <a:t>You may start receiving benefits as early as age 62 or as late as age 70.</a:t>
            </a:r>
          </a:p>
          <a:p>
            <a:pPr marL="342900" indent="-342900">
              <a:buFont typeface="Arial" panose="020B0604020202020204" pitchFamily="34" charset="0"/>
              <a:buChar char="•"/>
            </a:pPr>
            <a:r>
              <a:rPr lang="en-US" dirty="0"/>
              <a:t>Benefits are reduced for age - </a:t>
            </a:r>
          </a:p>
          <a:p>
            <a:pPr marL="1085850" lvl="1" indent="-342900">
              <a:buFont typeface="Arial" panose="020B0604020202020204" pitchFamily="34" charset="0"/>
              <a:buChar char="•"/>
            </a:pPr>
            <a:r>
              <a:rPr lang="en-US" dirty="0"/>
              <a:t>Your monthly benefits will be reduced if you start them any time before "full retirement age</a:t>
            </a:r>
            <a:r>
              <a:rPr lang="en-US" dirty="0" smtClean="0"/>
              <a:t>."</a:t>
            </a:r>
            <a:endParaRPr lang="en-US" dirty="0"/>
          </a:p>
        </p:txBody>
      </p:sp>
      <p:pic>
        <p:nvPicPr>
          <p:cNvPr id="4098" name="Picture 2" descr="C:\Users\uswiujat\AppData\Local\Microsoft\Windows\Temporary Internet Files\Content.IE5\TAHPMM23\Life-stag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092521"/>
            <a:ext cx="2933700" cy="20511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0" y="304800"/>
            <a:ext cx="3200400" cy="369332"/>
          </a:xfrm>
          <a:prstGeom prst="rect">
            <a:avLst/>
          </a:prstGeom>
          <a:noFill/>
        </p:spPr>
        <p:txBody>
          <a:bodyPr wrap="square" rtlCol="0">
            <a:spAutoFit/>
          </a:bodyPr>
          <a:lstStyle/>
          <a:p>
            <a:r>
              <a:rPr lang="en-US" dirty="0" smtClean="0"/>
              <a:t>WHAT DO I NEED TO KNOW?</a:t>
            </a:r>
          </a:p>
        </p:txBody>
      </p:sp>
      <p:sp>
        <p:nvSpPr>
          <p:cNvPr id="5" name="TextBox 4"/>
          <p:cNvSpPr txBox="1"/>
          <p:nvPr/>
        </p:nvSpPr>
        <p:spPr>
          <a:xfrm>
            <a:off x="228600" y="4267200"/>
            <a:ext cx="4724400" cy="2031325"/>
          </a:xfrm>
          <a:prstGeom prst="rect">
            <a:avLst/>
          </a:prstGeom>
          <a:noFill/>
          <a:ln w="76200">
            <a:solidFill>
              <a:schemeClr val="tx1"/>
            </a:solidFill>
          </a:ln>
        </p:spPr>
        <p:txBody>
          <a:bodyPr wrap="square" rtlCol="0">
            <a:spAutoFit/>
          </a:bodyPr>
          <a:lstStyle/>
          <a:p>
            <a:pPr algn="ctr"/>
            <a:r>
              <a:rPr lang="en-US" dirty="0" smtClean="0"/>
              <a:t>If </a:t>
            </a:r>
            <a:r>
              <a:rPr lang="en-US" dirty="0"/>
              <a:t>you elect to receive benefits before you reach full retirement age, you should understand how continuing to work can affect your benefits</a:t>
            </a:r>
            <a:r>
              <a:rPr lang="en-US" dirty="0" smtClean="0"/>
              <a:t>.</a:t>
            </a:r>
          </a:p>
          <a:p>
            <a:pPr algn="ctr"/>
            <a:r>
              <a:rPr lang="en-US" dirty="0" smtClean="0"/>
              <a:t> </a:t>
            </a:r>
            <a:endParaRPr lang="en-US" dirty="0"/>
          </a:p>
          <a:p>
            <a:pPr algn="ctr"/>
            <a:r>
              <a:rPr lang="en-US" dirty="0"/>
              <a:t>Delayed retirement credits may be added to your benefits if they start after your full retirement age.</a:t>
            </a:r>
          </a:p>
        </p:txBody>
      </p:sp>
    </p:spTree>
    <p:extLst>
      <p:ext uri="{BB962C8B-B14F-4D97-AF65-F5344CB8AC3E}">
        <p14:creationId xmlns:p14="http://schemas.microsoft.com/office/powerpoint/2010/main" val="373655042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j0175361.jpg"/>
          <p:cNvPicPr>
            <a:picLocks noGrp="1" noChangeAspect="1"/>
          </p:cNvPicPr>
          <p:nvPr>
            <p:ph type="pic" sz="quarter" idx="17"/>
          </p:nvPr>
        </p:nvPicPr>
        <p:blipFill>
          <a:blip r:embed="rId3" cstate="print"/>
          <a:srcRect l="5333" r="5333"/>
          <a:stretch>
            <a:fillRect/>
          </a:stretch>
        </p:blipFill>
        <p:spPr>
          <a:xfrm>
            <a:off x="2438400" y="228600"/>
            <a:ext cx="5562600" cy="4171950"/>
          </a:xfrm>
          <a:prstGeom prst="rect">
            <a:avLst/>
          </a:prstGeom>
          <a:solidFill>
            <a:schemeClr val="bg1"/>
          </a:solidFill>
          <a:ln w="34925" cap="rnd" cmpd="sng" algn="ctr">
            <a:noFill/>
            <a:prstDash val="solid"/>
          </a:ln>
          <a:effectLst>
            <a:outerShdw blurRad="50800" algn="tl" rotWithShape="0">
              <a:srgbClr val="000000">
                <a:alpha val="64000"/>
              </a:srgbClr>
            </a:outerShdw>
          </a:effectLst>
        </p:spPr>
      </p:pic>
      <p:pic>
        <p:nvPicPr>
          <p:cNvPr id="16" name="j0321087.jpg"/>
          <p:cNvPicPr>
            <a:picLocks noGrp="1" noChangeAspect="1"/>
          </p:cNvPicPr>
          <p:nvPr>
            <p:ph type="pic" sz="quarter" idx="26"/>
          </p:nvPr>
        </p:nvPicPr>
        <p:blipFill>
          <a:blip r:embed="rId4" cstate="print"/>
          <a:srcRect l="26367" r="26367"/>
          <a:stretch>
            <a:fillRect/>
          </a:stretch>
        </p:blipFill>
        <p:spPr>
          <a:xfrm>
            <a:off x="228600" y="228600"/>
            <a:ext cx="2070100" cy="3124200"/>
          </a:xfrm>
          <a:prstGeom prst="rect">
            <a:avLst/>
          </a:prstGeom>
          <a:solidFill>
            <a:schemeClr val="bg1"/>
          </a:solidFill>
          <a:ln w="34925" cap="rnd" cmpd="sng" algn="ctr">
            <a:noFill/>
            <a:prstDash val="solid"/>
          </a:ln>
          <a:effectLst>
            <a:outerShdw blurRad="50800" algn="tl" rotWithShape="0">
              <a:srgbClr val="000000">
                <a:alpha val="64000"/>
              </a:srgbClr>
            </a:outerShdw>
          </a:effectLst>
        </p:spPr>
      </p:pic>
      <p:pic>
        <p:nvPicPr>
          <p:cNvPr id="8" name="j0321101.jpg"/>
          <p:cNvPicPr>
            <a:picLocks noGrp="1" noChangeAspect="1"/>
          </p:cNvPicPr>
          <p:nvPr>
            <p:ph type="pic" sz="quarter" idx="14"/>
          </p:nvPr>
        </p:nvPicPr>
        <p:blipFill>
          <a:blip r:embed="rId5" cstate="print"/>
          <a:srcRect l="3556" r="3556"/>
          <a:stretch>
            <a:fillRect/>
          </a:stretch>
        </p:blipFill>
        <p:spPr>
          <a:xfrm>
            <a:off x="228600" y="3429000"/>
            <a:ext cx="2070100" cy="3124200"/>
          </a:xfrm>
          <a:prstGeom prst="rect">
            <a:avLst/>
          </a:prstGeom>
          <a:solidFill>
            <a:schemeClr val="bg1"/>
          </a:solidFill>
          <a:ln w="34925" cap="rnd" cmpd="sng" algn="ctr">
            <a:noFill/>
            <a:prstDash val="solid"/>
          </a:ln>
          <a:effectLst>
            <a:outerShdw blurRad="50800" algn="tl" rotWithShape="0">
              <a:srgbClr val="000000">
                <a:alpha val="64000"/>
              </a:srgbClr>
            </a:outerShdw>
          </a:effectLst>
        </p:spPr>
      </p:pic>
      <p:pic>
        <p:nvPicPr>
          <p:cNvPr id="12" name="j0321097.jpg"/>
          <p:cNvPicPr>
            <a:picLocks noGrp="1" noChangeAspect="1"/>
          </p:cNvPicPr>
          <p:nvPr>
            <p:ph type="pic" sz="quarter" idx="28"/>
          </p:nvPr>
        </p:nvPicPr>
        <p:blipFill>
          <a:blip r:embed="rId6" cstate="print"/>
          <a:srcRect l="2444" r="2444"/>
          <a:stretch>
            <a:fillRect/>
          </a:stretch>
        </p:blipFill>
        <p:spPr>
          <a:xfrm>
            <a:off x="2438400" y="4495800"/>
            <a:ext cx="2743200" cy="2057400"/>
          </a:xfrm>
          <a:prstGeom prst="rect">
            <a:avLst/>
          </a:prstGeom>
          <a:solidFill>
            <a:schemeClr val="bg1"/>
          </a:solidFill>
          <a:ln w="34925" cap="rnd" cmpd="sng" algn="ctr">
            <a:noFill/>
            <a:prstDash val="solid"/>
          </a:ln>
          <a:effectLst>
            <a:outerShdw blurRad="50800" algn="tl" rotWithShape="0">
              <a:srgbClr val="000000">
                <a:alpha val="64000"/>
              </a:srgbClr>
            </a:outerShdw>
          </a:effectLst>
        </p:spPr>
      </p:pic>
      <p:sp>
        <p:nvSpPr>
          <p:cNvPr id="4" name="TextBox 3"/>
          <p:cNvSpPr txBox="1"/>
          <p:nvPr/>
        </p:nvSpPr>
        <p:spPr>
          <a:xfrm>
            <a:off x="5486400" y="4572000"/>
            <a:ext cx="2743200" cy="1323439"/>
          </a:xfrm>
          <a:prstGeom prst="rect">
            <a:avLst/>
          </a:prstGeom>
          <a:noFill/>
        </p:spPr>
        <p:txBody>
          <a:bodyPr wrap="square" rtlCol="0">
            <a:spAutoFit/>
          </a:bodyPr>
          <a:lstStyle/>
          <a:p>
            <a:r>
              <a:rPr lang="en-US" sz="4000" dirty="0" smtClean="0"/>
              <a:t>Life Expectancy</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1"/>
          <p:cNvSpPr>
            <a:spLocks noGrp="1"/>
          </p:cNvSpPr>
          <p:nvPr>
            <p:ph type="body" sz="quarter" idx="11"/>
          </p:nvPr>
        </p:nvSpPr>
        <p:spPr>
          <a:xfrm>
            <a:off x="228600" y="228600"/>
            <a:ext cx="8077200" cy="6553200"/>
          </a:xfrm>
        </p:spPr>
        <p:txBody>
          <a:bodyPr>
            <a:normAutofit lnSpcReduction="10000"/>
          </a:bodyPr>
          <a:lstStyle/>
          <a:p>
            <a:pPr marL="342900" indent="-342900">
              <a:buFont typeface="Arial" panose="020B0604020202020204" pitchFamily="34" charset="0"/>
              <a:buChar char="•"/>
            </a:pPr>
            <a:r>
              <a:rPr lang="en-US" dirty="0" smtClean="0"/>
              <a:t>Many </a:t>
            </a:r>
            <a:r>
              <a:rPr lang="en-US" dirty="0"/>
              <a:t>of us will live much longer than the “average” retiree, and most women live longer than men. </a:t>
            </a: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More </a:t>
            </a:r>
            <a:r>
              <a:rPr lang="en-US" dirty="0"/>
              <a:t>than one in three 65 year olds today will live to age 90, and more than one in seven will live to age 95. </a:t>
            </a:r>
            <a:endParaRPr lang="en-US" dirty="0" smtClean="0"/>
          </a:p>
          <a:p>
            <a:pPr marL="342900" indent="-342900">
              <a:buFont typeface="Arial" panose="020B0604020202020204" pitchFamily="34" charset="0"/>
              <a:buChar char="•"/>
            </a:pPr>
            <a:endParaRPr lang="en-US" dirty="0" smtClean="0"/>
          </a:p>
          <a:p>
            <a:pPr algn="ctr"/>
            <a:r>
              <a:rPr lang="en-US" dirty="0" smtClean="0"/>
              <a:t>Social </a:t>
            </a:r>
            <a:r>
              <a:rPr lang="en-US" dirty="0"/>
              <a:t>Security benefits, which last as long as you live, provide valuable protection against outliving savings and other sources of retirement income. Again, you’ll want to choose a retirement age based on your circumstances so you’ll have enough income when you need it.</a:t>
            </a:r>
          </a:p>
          <a:p>
            <a:pPr marL="342900" indent="-342900">
              <a:buFont typeface="Arial" panose="020B0604020202020204" pitchFamily="34" charset="0"/>
              <a:buChar char="•"/>
            </a:pPr>
            <a:endParaRPr lang="en-US" dirty="0" smtClean="0"/>
          </a:p>
          <a:p>
            <a:endParaRPr lang="en-US" dirty="0" smtClean="0"/>
          </a:p>
          <a:p>
            <a:endParaRPr lang="en-US" dirty="0" smtClean="0"/>
          </a:p>
          <a:p>
            <a:endParaRPr lang="en-US" dirty="0"/>
          </a:p>
          <a:p>
            <a:endParaRPr lang="en-US" dirty="0"/>
          </a:p>
          <a:p>
            <a:endParaRPr lang="en-US" dirty="0" smtClean="0"/>
          </a:p>
          <a:p>
            <a:pPr marL="342900" indent="-342900" algn="ctr">
              <a:buFont typeface="Arial" panose="020B0604020202020204" pitchFamily="34" charset="0"/>
              <a:buChar char="•"/>
            </a:pPr>
            <a:r>
              <a:rPr lang="en-US" dirty="0" smtClean="0"/>
              <a:t>Use the </a:t>
            </a:r>
            <a:r>
              <a:rPr lang="en-US" dirty="0"/>
              <a:t>Retirement Estimator to get a personal estimate of how much your benefits will be at different ages and "stop work" dates before you begin the application</a:t>
            </a:r>
            <a:r>
              <a:rPr lang="en-US" dirty="0" smtClean="0"/>
              <a:t>.</a:t>
            </a:r>
            <a:r>
              <a:rPr lang="en-US" dirty="0"/>
              <a:t> </a:t>
            </a:r>
          </a:p>
          <a:p>
            <a:pPr marL="342900" indent="-342900">
              <a:buFont typeface="Arial" panose="020B0604020202020204" pitchFamily="34" charset="0"/>
              <a:buChar char="•"/>
            </a:pPr>
            <a:endParaRPr lang="en-US" dirty="0"/>
          </a:p>
        </p:txBody>
      </p:sp>
      <p:pic>
        <p:nvPicPr>
          <p:cNvPr id="5122" name="Picture 2" descr="C:\Users\uswiujat\AppData\Local\Microsoft\Windows\Temporary Internet Files\Content.IE5\KOGZBYXE\Calculator-Icon[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429000"/>
            <a:ext cx="16764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62879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uswiujat\AppData\Local\Microsoft\Windows\Temporary Internet Files\Content.IE5\TAHPMM23\Smiling%20older%20lad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7993"/>
            <a:ext cx="2362200" cy="213178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uswiujat\AppData\Local\Microsoft\Windows\Temporary Internet Files\Content.IE5\QLMC0QK3\caregiv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800600"/>
            <a:ext cx="2149475" cy="189225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057400" y="228600"/>
            <a:ext cx="6477000" cy="4832092"/>
          </a:xfrm>
          <a:prstGeom prst="rect">
            <a:avLst/>
          </a:prstGeom>
        </p:spPr>
        <p:txBody>
          <a:bodyPr wrap="square">
            <a:spAutoFit/>
          </a:bodyPr>
          <a:lstStyle/>
          <a:p>
            <a:endParaRPr lang="en-US" sz="2800" dirty="0" smtClean="0"/>
          </a:p>
          <a:p>
            <a:pPr algn="ctr"/>
            <a:r>
              <a:rPr lang="en-US" sz="2800" dirty="0" smtClean="0"/>
              <a:t>	Some </a:t>
            </a:r>
            <a:r>
              <a:rPr lang="en-US" sz="2800" dirty="0"/>
              <a:t>of the things you should think </a:t>
            </a:r>
            <a:r>
              <a:rPr lang="en-US" sz="2800" dirty="0" smtClean="0"/>
              <a:t>  about </a:t>
            </a:r>
            <a:r>
              <a:rPr lang="en-US" sz="2800" dirty="0"/>
              <a:t>before you decide include:</a:t>
            </a:r>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 	how </a:t>
            </a:r>
            <a:r>
              <a:rPr lang="en-US" sz="2800" dirty="0"/>
              <a:t>long you think you will receive </a:t>
            </a:r>
            <a:r>
              <a:rPr lang="en-US" sz="2800" dirty="0" smtClean="0"/>
              <a:t>	benefits,</a:t>
            </a:r>
          </a:p>
          <a:p>
            <a:endParaRPr lang="en-US" sz="2800" dirty="0"/>
          </a:p>
          <a:p>
            <a:pPr marL="914400" lvl="1" indent="-457200">
              <a:buFont typeface="Arial" panose="020B0604020202020204" pitchFamily="34" charset="0"/>
              <a:buChar char="•"/>
            </a:pPr>
            <a:r>
              <a:rPr lang="en-US" sz="2800" dirty="0"/>
              <a:t>your health &amp;</a:t>
            </a:r>
          </a:p>
          <a:p>
            <a:pPr marL="457200" indent="-457200">
              <a:buFont typeface="Arial" panose="020B0604020202020204" pitchFamily="34" charset="0"/>
              <a:buChar char="•"/>
            </a:pPr>
            <a:endParaRPr lang="en-US" sz="2800" dirty="0" smtClean="0"/>
          </a:p>
          <a:p>
            <a:pPr marL="914400" lvl="1" indent="-457200">
              <a:buFont typeface="Arial" panose="020B0604020202020204" pitchFamily="34" charset="0"/>
              <a:buChar char="•"/>
            </a:pPr>
            <a:r>
              <a:rPr lang="en-US" sz="2800" dirty="0" smtClean="0"/>
              <a:t>whether </a:t>
            </a:r>
            <a:r>
              <a:rPr lang="en-US" sz="2800" dirty="0"/>
              <a:t>anyone else in your family can get benefits on your record.</a:t>
            </a:r>
          </a:p>
        </p:txBody>
      </p:sp>
    </p:spTree>
    <p:extLst>
      <p:ext uri="{BB962C8B-B14F-4D97-AF65-F5344CB8AC3E}">
        <p14:creationId xmlns:p14="http://schemas.microsoft.com/office/powerpoint/2010/main" val="4143390596"/>
      </p:ext>
    </p:extLst>
  </p:cSld>
  <p:clrMapOvr>
    <a:masterClrMapping/>
  </p:clrMapOvr>
  <p:transition>
    <p:fade/>
  </p:transition>
</p:sld>
</file>

<file path=ppt/theme/theme1.xml><?xml version="1.0" encoding="utf-8"?>
<a:theme xmlns:a="http://schemas.openxmlformats.org/drawingml/2006/main" name="Contemporary Photo 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ContemporaryPhotoAlbum</Template>
  <TotalTime>0</TotalTime>
  <Words>568</Words>
  <Application>Microsoft Office PowerPoint</Application>
  <PresentationFormat>On-screen Show (4:3)</PresentationFormat>
  <Paragraphs>102</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Contemporary Photo Album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2018-11-26T19:26:21Z</dcterms:created>
  <dcterms:modified xsi:type="dcterms:W3CDTF">2018-11-26T20:32:11Z</dcterms:modified>
</cp:coreProperties>
</file>